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1"/>
  </p:sldMasterIdLst>
  <p:notesMasterIdLst>
    <p:notesMasterId r:id="rId62"/>
  </p:notesMasterIdLst>
  <p:handoutMasterIdLst>
    <p:handoutMasterId r:id="rId63"/>
  </p:handoutMasterIdLst>
  <p:sldIdLst>
    <p:sldId id="643" r:id="rId2"/>
    <p:sldId id="676" r:id="rId3"/>
    <p:sldId id="646" r:id="rId4"/>
    <p:sldId id="645" r:id="rId5"/>
    <p:sldId id="647" r:id="rId6"/>
    <p:sldId id="640" r:id="rId7"/>
    <p:sldId id="772" r:id="rId8"/>
    <p:sldId id="552" r:id="rId9"/>
    <p:sldId id="648" r:id="rId10"/>
    <p:sldId id="547" r:id="rId11"/>
    <p:sldId id="650" r:id="rId12"/>
    <p:sldId id="592" r:id="rId13"/>
    <p:sldId id="673" r:id="rId14"/>
    <p:sldId id="593" r:id="rId15"/>
    <p:sldId id="595" r:id="rId16"/>
    <p:sldId id="597" r:id="rId17"/>
    <p:sldId id="672" r:id="rId18"/>
    <p:sldId id="674" r:id="rId19"/>
    <p:sldId id="675" r:id="rId20"/>
    <p:sldId id="677" r:id="rId21"/>
    <p:sldId id="466" r:id="rId22"/>
    <p:sldId id="465" r:id="rId23"/>
    <p:sldId id="468" r:id="rId24"/>
    <p:sldId id="371" r:id="rId25"/>
    <p:sldId id="414" r:id="rId26"/>
    <p:sldId id="678" r:id="rId27"/>
    <p:sldId id="679" r:id="rId28"/>
    <p:sldId id="680" r:id="rId29"/>
    <p:sldId id="375" r:id="rId30"/>
    <p:sldId id="377" r:id="rId31"/>
    <p:sldId id="451" r:id="rId32"/>
    <p:sldId id="382" r:id="rId33"/>
    <p:sldId id="384" r:id="rId34"/>
    <p:sldId id="417" r:id="rId35"/>
    <p:sldId id="456" r:id="rId36"/>
    <p:sldId id="453" r:id="rId37"/>
    <p:sldId id="450" r:id="rId38"/>
    <p:sldId id="383" r:id="rId39"/>
    <p:sldId id="388" r:id="rId40"/>
    <p:sldId id="684" r:id="rId41"/>
    <p:sldId id="279" r:id="rId42"/>
    <p:sldId id="435" r:id="rId43"/>
    <p:sldId id="419" r:id="rId44"/>
    <p:sldId id="473" r:id="rId45"/>
    <p:sldId id="604" r:id="rId46"/>
    <p:sldId id="601" r:id="rId47"/>
    <p:sldId id="602" r:id="rId48"/>
    <p:sldId id="603" r:id="rId49"/>
    <p:sldId id="606" r:id="rId50"/>
    <p:sldId id="607" r:id="rId51"/>
    <p:sldId id="686" r:id="rId52"/>
    <p:sldId id="687" r:id="rId53"/>
    <p:sldId id="685" r:id="rId54"/>
    <p:sldId id="769" r:id="rId55"/>
    <p:sldId id="770" r:id="rId56"/>
    <p:sldId id="624" r:id="rId57"/>
    <p:sldId id="625" r:id="rId58"/>
    <p:sldId id="575" r:id="rId59"/>
    <p:sldId id="771" r:id="rId60"/>
    <p:sldId id="586" r:id="rId61"/>
  </p:sldIdLst>
  <p:sldSz cx="9144000" cy="6858000" type="screen4x3"/>
  <p:notesSz cx="6797675" cy="99266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sana Martinez" initials="RM" lastIdx="1" clrIdx="0">
    <p:extLst>
      <p:ext uri="{19B8F6BF-5375-455C-9EA6-DF929625EA0E}">
        <p15:presenceInfo xmlns:p15="http://schemas.microsoft.com/office/powerpoint/2012/main" userId="S::rosana.martinez@jrotero.es::120d23df-7259-4224-81d5-060f26dec75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2B09"/>
    <a:srgbClr val="C70C0C"/>
    <a:srgbClr val="E4A07C"/>
    <a:srgbClr val="E4A000"/>
    <a:srgbClr val="F40F0F"/>
    <a:srgbClr val="FF2008"/>
    <a:srgbClr val="FF310C"/>
    <a:srgbClr val="FFFF99"/>
    <a:srgbClr val="FF401C"/>
    <a:srgbClr val="C9C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73658" autoAdjust="0"/>
  </p:normalViewPr>
  <p:slideViewPr>
    <p:cSldViewPr snapToObjects="1">
      <p:cViewPr varScale="1">
        <p:scale>
          <a:sx n="53" d="100"/>
          <a:sy n="53" d="100"/>
        </p:scale>
        <p:origin x="192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4BD5C8-4A76-4874-939F-81F45AA5853C}" type="doc">
      <dgm:prSet loTypeId="urn:microsoft.com/office/officeart/2005/8/layout/default#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C09F250D-639A-42D2-A88A-9B7C1C93C974}">
      <dgm:prSet phldrT="[Texto]"/>
      <dgm:spPr/>
      <dgm:t>
        <a:bodyPr/>
        <a:lstStyle/>
        <a:p>
          <a:r>
            <a:rPr lang="es-ES_tradnl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respetamos la señal de ruido cero</a:t>
          </a:r>
          <a:endParaRPr lang="es-ES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C404AED-B88A-4DDF-BC9F-0329CF348DCF}" type="parTrans" cxnId="{3665DE03-784A-491A-9A09-35F184FDC1A3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C72B490-FBF7-4DDB-BDBE-2B9BE8ECEFBE}" type="sibTrans" cxnId="{3665DE03-784A-491A-9A09-35F184FDC1A3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F4E843D-9A68-458D-ACA7-EA6B5F1931D5}">
      <dgm:prSet phldrT="[Texto]"/>
      <dgm:spPr/>
      <dgm:t>
        <a:bodyPr/>
        <a:lstStyle/>
        <a:p>
          <a:r>
            <a:rPr lang="es-ES_tradnl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bajamos el volumen de la voz</a:t>
          </a:r>
          <a:endParaRPr lang="es-ES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82A2BC2-8E05-466E-9451-358538415EFF}" type="parTrans" cxnId="{4160416D-F747-43D4-A322-354F6EC9748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959BCE6-95A1-4053-9A70-3DB370492091}" type="sibTrans" cxnId="{4160416D-F747-43D4-A322-354F6EC9748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886E2B28-86F2-4FC5-800C-ABFFAD588FBF}">
      <dgm:prSet phldrT="[Texto]"/>
      <dgm:spPr/>
      <dgm:t>
        <a:bodyPr/>
        <a:lstStyle/>
        <a:p>
          <a:r>
            <a:rPr lang="es-ES_tradnl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pedimos ayuda cuando la necesitemos </a:t>
          </a:r>
          <a:endParaRPr lang="es-ES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C46EAEB-A74B-4BD7-8B8D-E1F3AC4FA91B}" type="parTrans" cxnId="{AC621832-80B0-4FE0-9432-A1ECC2CA763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6E1E056-F51C-4B4B-B161-5228A69398C9}" type="sibTrans" cxnId="{AC621832-80B0-4FE0-9432-A1ECC2CA763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7F1C384-3D62-49C6-AA40-4DAC825B1F43}">
      <dgm:prSet phldrT="[Texto]"/>
      <dgm:spPr/>
      <dgm:t>
        <a:bodyPr/>
        <a:lstStyle/>
        <a:p>
          <a:r>
            <a:rPr lang="es-ES" spc="-70" dirty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cuando nos pidan ayuda, dejamos de hacer lo que estemos haciendo y ayudaremos</a:t>
          </a:r>
          <a:endParaRPr lang="es-ES" dirty="0">
            <a:solidFill>
              <a:schemeClr val="tx1"/>
            </a:solidFill>
          </a:endParaRPr>
        </a:p>
      </dgm:t>
    </dgm:pt>
    <dgm:pt modelId="{15BF09BA-6BF2-46BE-8552-81AAC0FF5DCF}" type="parTrans" cxnId="{1386478C-4259-4CF3-A5BF-D4FCBA228EE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B360DD9-ADF0-47EE-AB74-00741CB04E41}" type="sibTrans" cxnId="{1386478C-4259-4CF3-A5BF-D4FCBA228EE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8A40CB6-D4DB-44F8-81ED-454161CCE43A}">
      <dgm:prSet phldrT="[Texto]"/>
      <dgm:spPr/>
      <dgm:t>
        <a:bodyPr/>
        <a:lstStyle/>
        <a:p>
          <a:r>
            <a:rPr lang="es-ES" spc="-70" dirty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preguntamos al profesor sólo después de haber preguntado a nuestros compañeros</a:t>
          </a:r>
          <a:endParaRPr lang="es-ES" dirty="0">
            <a:solidFill>
              <a:schemeClr val="tx1"/>
            </a:solidFill>
          </a:endParaRPr>
        </a:p>
      </dgm:t>
    </dgm:pt>
    <dgm:pt modelId="{D5F7E7D2-D2E7-43D2-BB91-F62142378102}" type="parTrans" cxnId="{7AC6D4A6-A99C-448C-91DD-D75046368C1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3229809-8B04-4C43-AE56-72EB81B100D2}" type="sibTrans" cxnId="{7AC6D4A6-A99C-448C-91DD-D75046368C1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83E91FD-B38A-46A7-A176-6DC96E5E386D}" type="pres">
      <dgm:prSet presAssocID="{004BD5C8-4A76-4874-939F-81F45AA5853C}" presName="diagram" presStyleCnt="0">
        <dgm:presLayoutVars>
          <dgm:dir/>
          <dgm:resizeHandles val="exact"/>
        </dgm:presLayoutVars>
      </dgm:prSet>
      <dgm:spPr/>
    </dgm:pt>
    <dgm:pt modelId="{E59A29C0-5C94-4389-B86F-6C8E8ADF43FA}" type="pres">
      <dgm:prSet presAssocID="{C09F250D-639A-42D2-A88A-9B7C1C93C974}" presName="node" presStyleLbl="node1" presStyleIdx="0" presStyleCnt="5" custLinFactNeighborX="1507" custLinFactNeighborY="-2418">
        <dgm:presLayoutVars>
          <dgm:bulletEnabled val="1"/>
        </dgm:presLayoutVars>
      </dgm:prSet>
      <dgm:spPr/>
    </dgm:pt>
    <dgm:pt modelId="{80FEDCE8-57CE-406C-941B-0E4194278DC5}" type="pres">
      <dgm:prSet presAssocID="{FC72B490-FBF7-4DDB-BDBE-2B9BE8ECEFBE}" presName="sibTrans" presStyleCnt="0"/>
      <dgm:spPr/>
    </dgm:pt>
    <dgm:pt modelId="{558477AA-6025-4125-AC18-49CDE76E24FF}" type="pres">
      <dgm:prSet presAssocID="{6F4E843D-9A68-458D-ACA7-EA6B5F1931D5}" presName="node" presStyleLbl="node1" presStyleIdx="1" presStyleCnt="5">
        <dgm:presLayoutVars>
          <dgm:bulletEnabled val="1"/>
        </dgm:presLayoutVars>
      </dgm:prSet>
      <dgm:spPr/>
    </dgm:pt>
    <dgm:pt modelId="{975E809D-4BDD-49B2-86C4-2605BF5A943F}" type="pres">
      <dgm:prSet presAssocID="{6959BCE6-95A1-4053-9A70-3DB370492091}" presName="sibTrans" presStyleCnt="0"/>
      <dgm:spPr/>
    </dgm:pt>
    <dgm:pt modelId="{837ED050-B48C-48F2-94AF-8718ADC6BB45}" type="pres">
      <dgm:prSet presAssocID="{886E2B28-86F2-4FC5-800C-ABFFAD588FBF}" presName="node" presStyleLbl="node1" presStyleIdx="2" presStyleCnt="5" custLinFactNeighborX="512" custLinFactNeighborY="-16019">
        <dgm:presLayoutVars>
          <dgm:bulletEnabled val="1"/>
        </dgm:presLayoutVars>
      </dgm:prSet>
      <dgm:spPr/>
    </dgm:pt>
    <dgm:pt modelId="{DB44655E-83DE-4314-AB7A-408C2DF612A2}" type="pres">
      <dgm:prSet presAssocID="{B6E1E056-F51C-4B4B-B161-5228A69398C9}" presName="sibTrans" presStyleCnt="0"/>
      <dgm:spPr/>
    </dgm:pt>
    <dgm:pt modelId="{0A43AD5C-16B0-472C-A8EA-8C161BC3E088}" type="pres">
      <dgm:prSet presAssocID="{A7F1C384-3D62-49C6-AA40-4DAC825B1F43}" presName="node" presStyleLbl="node1" presStyleIdx="3" presStyleCnt="5" custLinFactNeighborX="-801" custLinFactNeighborY="-13135">
        <dgm:presLayoutVars>
          <dgm:bulletEnabled val="1"/>
        </dgm:presLayoutVars>
      </dgm:prSet>
      <dgm:spPr/>
    </dgm:pt>
    <dgm:pt modelId="{FEC8B35E-71D6-489D-AABB-3D135D9A1E4E}" type="pres">
      <dgm:prSet presAssocID="{1B360DD9-ADF0-47EE-AB74-00741CB04E41}" presName="sibTrans" presStyleCnt="0"/>
      <dgm:spPr/>
    </dgm:pt>
    <dgm:pt modelId="{70B8446A-09B2-4049-9834-53EADA163A89}" type="pres">
      <dgm:prSet presAssocID="{F8A40CB6-D4DB-44F8-81ED-454161CCE43A}" presName="node" presStyleLbl="node1" presStyleIdx="4" presStyleCnt="5" custLinFactNeighborX="1640" custLinFactNeighborY="-32532">
        <dgm:presLayoutVars>
          <dgm:bulletEnabled val="1"/>
        </dgm:presLayoutVars>
      </dgm:prSet>
      <dgm:spPr/>
    </dgm:pt>
  </dgm:ptLst>
  <dgm:cxnLst>
    <dgm:cxn modelId="{3665DE03-784A-491A-9A09-35F184FDC1A3}" srcId="{004BD5C8-4A76-4874-939F-81F45AA5853C}" destId="{C09F250D-639A-42D2-A88A-9B7C1C93C974}" srcOrd="0" destOrd="0" parTransId="{2C404AED-B88A-4DDF-BC9F-0329CF348DCF}" sibTransId="{FC72B490-FBF7-4DDB-BDBE-2B9BE8ECEFBE}"/>
    <dgm:cxn modelId="{AC621832-80B0-4FE0-9432-A1ECC2CA7637}" srcId="{004BD5C8-4A76-4874-939F-81F45AA5853C}" destId="{886E2B28-86F2-4FC5-800C-ABFFAD588FBF}" srcOrd="2" destOrd="0" parTransId="{AC46EAEB-A74B-4BD7-8B8D-E1F3AC4FA91B}" sibTransId="{B6E1E056-F51C-4B4B-B161-5228A69398C9}"/>
    <dgm:cxn modelId="{298C6438-97E3-D040-8E88-147B32857A3F}" type="presOf" srcId="{6F4E843D-9A68-458D-ACA7-EA6B5F1931D5}" destId="{558477AA-6025-4125-AC18-49CDE76E24FF}" srcOrd="0" destOrd="0" presId="urn:microsoft.com/office/officeart/2005/8/layout/default#1"/>
    <dgm:cxn modelId="{B2D9615C-C955-3E4A-A72E-861CFD2365D1}" type="presOf" srcId="{004BD5C8-4A76-4874-939F-81F45AA5853C}" destId="{A83E91FD-B38A-46A7-A176-6DC96E5E386D}" srcOrd="0" destOrd="0" presId="urn:microsoft.com/office/officeart/2005/8/layout/default#1"/>
    <dgm:cxn modelId="{4160416D-F747-43D4-A322-354F6EC97481}" srcId="{004BD5C8-4A76-4874-939F-81F45AA5853C}" destId="{6F4E843D-9A68-458D-ACA7-EA6B5F1931D5}" srcOrd="1" destOrd="0" parTransId="{982A2BC2-8E05-466E-9451-358538415EFF}" sibTransId="{6959BCE6-95A1-4053-9A70-3DB370492091}"/>
    <dgm:cxn modelId="{1AE94382-BA45-D54E-A49D-DB2527C2FF36}" type="presOf" srcId="{A7F1C384-3D62-49C6-AA40-4DAC825B1F43}" destId="{0A43AD5C-16B0-472C-A8EA-8C161BC3E088}" srcOrd="0" destOrd="0" presId="urn:microsoft.com/office/officeart/2005/8/layout/default#1"/>
    <dgm:cxn modelId="{1386478C-4259-4CF3-A5BF-D4FCBA228EE9}" srcId="{004BD5C8-4A76-4874-939F-81F45AA5853C}" destId="{A7F1C384-3D62-49C6-AA40-4DAC825B1F43}" srcOrd="3" destOrd="0" parTransId="{15BF09BA-6BF2-46BE-8552-81AAC0FF5DCF}" sibTransId="{1B360DD9-ADF0-47EE-AB74-00741CB04E41}"/>
    <dgm:cxn modelId="{7AC6D4A6-A99C-448C-91DD-D75046368C17}" srcId="{004BD5C8-4A76-4874-939F-81F45AA5853C}" destId="{F8A40CB6-D4DB-44F8-81ED-454161CCE43A}" srcOrd="4" destOrd="0" parTransId="{D5F7E7D2-D2E7-43D2-BB91-F62142378102}" sibTransId="{A3229809-8B04-4C43-AE56-72EB81B100D2}"/>
    <dgm:cxn modelId="{DEABC1D2-37C1-574B-B99E-496CEC95CEFB}" type="presOf" srcId="{F8A40CB6-D4DB-44F8-81ED-454161CCE43A}" destId="{70B8446A-09B2-4049-9834-53EADA163A89}" srcOrd="0" destOrd="0" presId="urn:microsoft.com/office/officeart/2005/8/layout/default#1"/>
    <dgm:cxn modelId="{C0883BE7-E326-C244-A18D-FC609348A449}" type="presOf" srcId="{886E2B28-86F2-4FC5-800C-ABFFAD588FBF}" destId="{837ED050-B48C-48F2-94AF-8718ADC6BB45}" srcOrd="0" destOrd="0" presId="urn:microsoft.com/office/officeart/2005/8/layout/default#1"/>
    <dgm:cxn modelId="{A64605ED-49F3-7641-9FD5-6FE691204630}" type="presOf" srcId="{C09F250D-639A-42D2-A88A-9B7C1C93C974}" destId="{E59A29C0-5C94-4389-B86F-6C8E8ADF43FA}" srcOrd="0" destOrd="0" presId="urn:microsoft.com/office/officeart/2005/8/layout/default#1"/>
    <dgm:cxn modelId="{18389BF9-A8C1-6442-B91C-A999522CDFBD}" type="presParOf" srcId="{A83E91FD-B38A-46A7-A176-6DC96E5E386D}" destId="{E59A29C0-5C94-4389-B86F-6C8E8ADF43FA}" srcOrd="0" destOrd="0" presId="urn:microsoft.com/office/officeart/2005/8/layout/default#1"/>
    <dgm:cxn modelId="{214EEFA9-45BA-9549-A89D-8BAD4BA7B492}" type="presParOf" srcId="{A83E91FD-B38A-46A7-A176-6DC96E5E386D}" destId="{80FEDCE8-57CE-406C-941B-0E4194278DC5}" srcOrd="1" destOrd="0" presId="urn:microsoft.com/office/officeart/2005/8/layout/default#1"/>
    <dgm:cxn modelId="{0827C220-9571-4F46-AAAB-F5E3B53F358A}" type="presParOf" srcId="{A83E91FD-B38A-46A7-A176-6DC96E5E386D}" destId="{558477AA-6025-4125-AC18-49CDE76E24FF}" srcOrd="2" destOrd="0" presId="urn:microsoft.com/office/officeart/2005/8/layout/default#1"/>
    <dgm:cxn modelId="{75FDE32E-630A-E14E-953B-5FE9B6DADAC8}" type="presParOf" srcId="{A83E91FD-B38A-46A7-A176-6DC96E5E386D}" destId="{975E809D-4BDD-49B2-86C4-2605BF5A943F}" srcOrd="3" destOrd="0" presId="urn:microsoft.com/office/officeart/2005/8/layout/default#1"/>
    <dgm:cxn modelId="{761A08D1-7EF8-E841-BB32-005612B79A38}" type="presParOf" srcId="{A83E91FD-B38A-46A7-A176-6DC96E5E386D}" destId="{837ED050-B48C-48F2-94AF-8718ADC6BB45}" srcOrd="4" destOrd="0" presId="urn:microsoft.com/office/officeart/2005/8/layout/default#1"/>
    <dgm:cxn modelId="{03D5898F-8D99-E54F-8C16-C903B0CCBA2E}" type="presParOf" srcId="{A83E91FD-B38A-46A7-A176-6DC96E5E386D}" destId="{DB44655E-83DE-4314-AB7A-408C2DF612A2}" srcOrd="5" destOrd="0" presId="urn:microsoft.com/office/officeart/2005/8/layout/default#1"/>
    <dgm:cxn modelId="{24AD5192-41A1-0042-9895-0FB25AB263C2}" type="presParOf" srcId="{A83E91FD-B38A-46A7-A176-6DC96E5E386D}" destId="{0A43AD5C-16B0-472C-A8EA-8C161BC3E088}" srcOrd="6" destOrd="0" presId="urn:microsoft.com/office/officeart/2005/8/layout/default#1"/>
    <dgm:cxn modelId="{4A47C892-5C6C-FB41-8FC1-D7FD86DA3A2C}" type="presParOf" srcId="{A83E91FD-B38A-46A7-A176-6DC96E5E386D}" destId="{FEC8B35E-71D6-489D-AABB-3D135D9A1E4E}" srcOrd="7" destOrd="0" presId="urn:microsoft.com/office/officeart/2005/8/layout/default#1"/>
    <dgm:cxn modelId="{14B090CD-0B93-1D48-849B-47F27E03ADA8}" type="presParOf" srcId="{A83E91FD-B38A-46A7-A176-6DC96E5E386D}" destId="{70B8446A-09B2-4049-9834-53EADA163A89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2DF19F-3894-4088-9BE3-E9ED38378B5B}" type="doc">
      <dgm:prSet loTypeId="urn:microsoft.com/office/officeart/2005/8/layout/orgChart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EDC7E82F-96BC-4326-AB4B-5416A5A248CC}">
      <dgm:prSet phldrT="[Texto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s-ES_tradnl" sz="2400" b="1" dirty="0">
              <a:solidFill>
                <a:schemeClr val="tx1"/>
              </a:solidFill>
            </a:rPr>
            <a:t>TÉCNICAS</a:t>
          </a:r>
          <a:endParaRPr lang="es-ES" sz="2400" b="1" dirty="0">
            <a:solidFill>
              <a:schemeClr val="tx1"/>
            </a:solidFill>
          </a:endParaRPr>
        </a:p>
      </dgm:t>
    </dgm:pt>
    <dgm:pt modelId="{F4A0101F-E196-49E7-B7D3-5B4474216A80}" type="parTrans" cxnId="{29720255-26EF-4EB4-8BB6-201AD61C7CF4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13FE959-4D50-4B60-A241-0449A594DECB}" type="sibTrans" cxnId="{29720255-26EF-4EB4-8BB6-201AD61C7CF4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5021C61-E36F-411D-8C76-9C1773BB0545}" type="asst">
      <dgm:prSet phldrT="[Texto]" custT="1"/>
      <dgm:spPr>
        <a:solidFill>
          <a:srgbClr val="00B0F0">
            <a:alpha val="40000"/>
          </a:srgbClr>
        </a:solidFill>
      </dgm:spPr>
      <dgm:t>
        <a:bodyPr/>
        <a:lstStyle/>
        <a:p>
          <a:r>
            <a:rPr lang="es-ES_tradnl" sz="1800" dirty="0">
              <a:solidFill>
                <a:schemeClr val="tx1"/>
              </a:solidFill>
            </a:rPr>
            <a:t>No tienen contenido</a:t>
          </a:r>
          <a:endParaRPr lang="es-ES" sz="1800" dirty="0">
            <a:solidFill>
              <a:schemeClr val="tx1"/>
            </a:solidFill>
          </a:endParaRPr>
        </a:p>
      </dgm:t>
    </dgm:pt>
    <dgm:pt modelId="{5A9B75C5-D3D0-4BC9-8274-5B94B9C900B8}" type="parTrans" cxnId="{78932465-BF48-40C5-B171-7BEA44A3641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B174C4C-093E-486D-8DE3-7FCECCD7FC9B}" type="sibTrans" cxnId="{78932465-BF48-40C5-B171-7BEA44A3641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2DE5682-23D9-4AB8-980C-14A38F812F6B}">
      <dgm:prSet phldrT="[Texto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s-ES_tradnl" sz="2000" dirty="0">
              <a:solidFill>
                <a:schemeClr val="tx1"/>
              </a:solidFill>
            </a:rPr>
            <a:t>SIMPLES</a:t>
          </a:r>
          <a:endParaRPr lang="es-ES" sz="2000" dirty="0">
            <a:solidFill>
              <a:schemeClr val="tx1"/>
            </a:solidFill>
          </a:endParaRPr>
        </a:p>
      </dgm:t>
    </dgm:pt>
    <dgm:pt modelId="{4B7BBAD7-7785-4839-936D-AB168749105D}" type="parTrans" cxnId="{B53A4CF9-B379-4F95-BCC0-919ACD685DC1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05DFC87-89A3-4814-8C6B-B1E74E72B9F3}" type="sibTrans" cxnId="{B53A4CF9-B379-4F95-BCC0-919ACD685DC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9AB418F-08A5-495D-B992-D19726F8B830}">
      <dgm:prSet phldrT="[Texto]" custT="1"/>
      <dgm:spPr>
        <a:solidFill>
          <a:srgbClr val="7030A0">
            <a:alpha val="66000"/>
          </a:srgbClr>
        </a:solidFill>
      </dgm:spPr>
      <dgm:t>
        <a:bodyPr/>
        <a:lstStyle/>
        <a:p>
          <a:r>
            <a:rPr lang="es-ES_tradnl" sz="2000" dirty="0">
              <a:solidFill>
                <a:schemeClr val="tx1"/>
              </a:solidFill>
            </a:rPr>
            <a:t>COMPLEJAS</a:t>
          </a:r>
          <a:endParaRPr lang="es-ES" sz="2000" dirty="0">
            <a:solidFill>
              <a:schemeClr val="tx1"/>
            </a:solidFill>
          </a:endParaRPr>
        </a:p>
      </dgm:t>
    </dgm:pt>
    <dgm:pt modelId="{63CF6919-FF54-491B-8DAF-5CD5EC8F84F5}" type="parTrans" cxnId="{559AB9E1-01CB-402D-8526-03AC496D52E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5DAAAFB-B88F-41B6-AC56-6755943D3B56}" type="sibTrans" cxnId="{559AB9E1-01CB-402D-8526-03AC496D52E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A465D2D-1399-44CF-97D5-A2560F95E211}">
      <dgm:prSet custT="1"/>
      <dgm:spPr>
        <a:solidFill>
          <a:schemeClr val="accent4">
            <a:hueOff val="0"/>
            <a:satOff val="0"/>
            <a:lumOff val="0"/>
            <a:alpha val="65000"/>
          </a:schemeClr>
        </a:solidFill>
      </dgm:spPr>
      <dgm:t>
        <a:bodyPr/>
        <a:lstStyle/>
        <a:p>
          <a:r>
            <a:rPr lang="es-ES_tradnl" sz="1800" dirty="0">
              <a:solidFill>
                <a:schemeClr val="tx1"/>
              </a:solidFill>
            </a:rPr>
            <a:t>Diversas sesiones</a:t>
          </a:r>
          <a:endParaRPr lang="es-ES" sz="1800" dirty="0">
            <a:solidFill>
              <a:schemeClr val="tx1"/>
            </a:solidFill>
          </a:endParaRPr>
        </a:p>
      </dgm:t>
    </dgm:pt>
    <dgm:pt modelId="{422B9B12-D45C-4CAE-9CC8-3DB933A7AB94}" type="parTrans" cxnId="{DAA7AFB1-08D7-46F9-9AB7-70373C15BA4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F2C7F49-BDCE-4D0D-893F-DFAD511896F1}" type="sibTrans" cxnId="{DAA7AFB1-08D7-46F9-9AB7-70373C15BA4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E3CDD45-F9F7-4C9C-A426-8D860F2DE6B3}">
      <dgm:prSet custT="1"/>
      <dgm:spPr>
        <a:solidFill>
          <a:schemeClr val="accent4">
            <a:hueOff val="0"/>
            <a:satOff val="0"/>
            <a:lumOff val="0"/>
            <a:alpha val="65000"/>
          </a:schemeClr>
        </a:solidFill>
      </dgm:spPr>
      <dgm:t>
        <a:bodyPr/>
        <a:lstStyle/>
        <a:p>
          <a:r>
            <a:rPr lang="es-ES_tradnl" sz="1800" dirty="0">
              <a:solidFill>
                <a:schemeClr val="tx1"/>
              </a:solidFill>
            </a:rPr>
            <a:t>Proyecto</a:t>
          </a:r>
          <a:endParaRPr lang="es-ES" sz="1800" dirty="0">
            <a:solidFill>
              <a:schemeClr val="tx1"/>
            </a:solidFill>
          </a:endParaRPr>
        </a:p>
      </dgm:t>
    </dgm:pt>
    <dgm:pt modelId="{699421DE-9C23-4C8C-801A-09AD26F48766}" type="parTrans" cxnId="{42C1DB95-AB6F-4419-B3BF-16D23B6D217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5EA5FBF-4A1B-4FF1-96F3-B69EB9F9A9A5}" type="sibTrans" cxnId="{42C1DB95-AB6F-4419-B3BF-16D23B6D217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B0EDD5E-A1BB-4504-A309-33E963822241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ES_tradnl" sz="1800" dirty="0">
              <a:solidFill>
                <a:schemeClr val="tx1"/>
              </a:solidFill>
            </a:rPr>
            <a:t>Corta duración (unos minutos, una sesión..)</a:t>
          </a:r>
          <a:endParaRPr lang="es-ES" sz="1800" dirty="0">
            <a:solidFill>
              <a:schemeClr val="tx1"/>
            </a:solidFill>
          </a:endParaRPr>
        </a:p>
      </dgm:t>
    </dgm:pt>
    <dgm:pt modelId="{16F692C0-B98A-4065-B8F4-BB1DDB73FB9F}" type="parTrans" cxnId="{B17D8AB4-91FE-467A-8715-E1F87B6CAFE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64E22A4-A0FE-4C1E-8205-A486196F4F2C}" type="sibTrans" cxnId="{B17D8AB4-91FE-467A-8715-E1F87B6CAFE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2BA5BAF-A740-4A7F-82E2-AA1B174963F9}">
      <dgm:prSet custT="1"/>
      <dgm:spPr>
        <a:solidFill>
          <a:schemeClr val="tx2">
            <a:lumMod val="20000"/>
            <a:lumOff val="80000"/>
          </a:schemeClr>
        </a:solidFill>
        <a:ln>
          <a:solidFill>
            <a:srgbClr val="4F81BD"/>
          </a:solidFill>
        </a:ln>
      </dgm:spPr>
      <dgm:t>
        <a:bodyPr/>
        <a:lstStyle/>
        <a:p>
          <a:r>
            <a:rPr lang="es-ES_tradnl" sz="1600" dirty="0">
              <a:solidFill>
                <a:schemeClr val="tx1"/>
              </a:solidFill>
            </a:rPr>
            <a:t>Muy estructuradas</a:t>
          </a:r>
          <a:endParaRPr lang="es-ES" sz="1600" dirty="0">
            <a:solidFill>
              <a:schemeClr val="tx1"/>
            </a:solidFill>
          </a:endParaRPr>
        </a:p>
      </dgm:t>
    </dgm:pt>
    <dgm:pt modelId="{BEEAFC68-9A9F-45B0-A678-1E406A699FD8}" type="parTrans" cxnId="{538629BA-00E3-4390-A5C9-947D23596D20}">
      <dgm:prSet/>
      <dgm:spPr/>
      <dgm:t>
        <a:bodyPr/>
        <a:lstStyle/>
        <a:p>
          <a:endParaRPr lang="es-ES"/>
        </a:p>
      </dgm:t>
    </dgm:pt>
    <dgm:pt modelId="{BD3A14AF-AF45-4917-ADD5-96DBD3F3A601}" type="sibTrans" cxnId="{538629BA-00E3-4390-A5C9-947D23596D20}">
      <dgm:prSet/>
      <dgm:spPr/>
      <dgm:t>
        <a:bodyPr/>
        <a:lstStyle/>
        <a:p>
          <a:endParaRPr lang="es-ES"/>
        </a:p>
      </dgm:t>
    </dgm:pt>
    <dgm:pt modelId="{4933FA1A-8BC2-48F7-80F7-8521BFB6689D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ES_tradnl" sz="1800" dirty="0">
              <a:solidFill>
                <a:schemeClr val="tx1"/>
              </a:solidFill>
            </a:rPr>
            <a:t>Eficaces para garantizar el trabajo cooperativo</a:t>
          </a:r>
          <a:endParaRPr lang="es-ES" sz="1800" dirty="0">
            <a:solidFill>
              <a:schemeClr val="tx1"/>
            </a:solidFill>
          </a:endParaRPr>
        </a:p>
      </dgm:t>
    </dgm:pt>
    <dgm:pt modelId="{1391A3A6-5327-4279-B7CD-CCB3215DB7A2}" type="parTrans" cxnId="{99E40546-DCA9-4B4F-AEB7-0A6480567D9B}">
      <dgm:prSet/>
      <dgm:spPr/>
      <dgm:t>
        <a:bodyPr/>
        <a:lstStyle/>
        <a:p>
          <a:endParaRPr lang="es-ES"/>
        </a:p>
      </dgm:t>
    </dgm:pt>
    <dgm:pt modelId="{1301D2EA-0E54-4D88-AD0B-3A2E854C4362}" type="sibTrans" cxnId="{99E40546-DCA9-4B4F-AEB7-0A6480567D9B}">
      <dgm:prSet/>
      <dgm:spPr/>
      <dgm:t>
        <a:bodyPr/>
        <a:lstStyle/>
        <a:p>
          <a:endParaRPr lang="es-ES"/>
        </a:p>
      </dgm:t>
    </dgm:pt>
    <dgm:pt modelId="{607CBE79-912A-4921-A68A-E6FFB1D356D7}">
      <dgm:prSet custT="1"/>
      <dgm:spPr/>
      <dgm:t>
        <a:bodyPr/>
        <a:lstStyle/>
        <a:p>
          <a:r>
            <a:rPr lang="es-ES_tradnl" sz="1600" dirty="0">
              <a:solidFill>
                <a:schemeClr val="tx1"/>
              </a:solidFill>
            </a:rPr>
            <a:t>Necesita formación inicial de los alumnos</a:t>
          </a:r>
          <a:endParaRPr lang="es-ES" sz="1600" dirty="0">
            <a:solidFill>
              <a:schemeClr val="tx1"/>
            </a:solidFill>
          </a:endParaRPr>
        </a:p>
      </dgm:t>
    </dgm:pt>
    <dgm:pt modelId="{C8A17E5B-D0BF-46B2-9E17-DE47B1CEAAA6}" type="parTrans" cxnId="{C77A370C-E583-4D87-9AB2-EC3D153FAE25}">
      <dgm:prSet/>
      <dgm:spPr/>
      <dgm:t>
        <a:bodyPr/>
        <a:lstStyle/>
        <a:p>
          <a:endParaRPr lang="es-ES"/>
        </a:p>
      </dgm:t>
    </dgm:pt>
    <dgm:pt modelId="{8365A0F0-F6FE-4041-9EB6-D370770CEFF7}" type="sibTrans" cxnId="{C77A370C-E583-4D87-9AB2-EC3D153FAE25}">
      <dgm:prSet/>
      <dgm:spPr/>
      <dgm:t>
        <a:bodyPr/>
        <a:lstStyle/>
        <a:p>
          <a:endParaRPr lang="es-ES"/>
        </a:p>
      </dgm:t>
    </dgm:pt>
    <dgm:pt modelId="{31F1701D-0787-46E2-932B-AF94301E0565}">
      <dgm:prSet custT="1"/>
      <dgm:spPr>
        <a:solidFill>
          <a:srgbClr val="C6D9F1"/>
        </a:solidFill>
      </dgm:spPr>
      <dgm:t>
        <a:bodyPr/>
        <a:lstStyle/>
        <a:p>
          <a:r>
            <a:rPr lang="es-ES_tradnl" sz="1600" dirty="0">
              <a:solidFill>
                <a:schemeClr val="tx1"/>
              </a:solidFill>
            </a:rPr>
            <a:t>Sin formación</a:t>
          </a:r>
          <a:endParaRPr lang="es-ES" sz="1600" dirty="0">
            <a:solidFill>
              <a:schemeClr val="tx1"/>
            </a:solidFill>
          </a:endParaRPr>
        </a:p>
      </dgm:t>
    </dgm:pt>
    <dgm:pt modelId="{054B5002-53F3-495E-9AF4-388E6081B648}" type="parTrans" cxnId="{EB8338BD-B7FF-45EF-93FA-FBA6ABA3E907}">
      <dgm:prSet/>
      <dgm:spPr/>
      <dgm:t>
        <a:bodyPr/>
        <a:lstStyle/>
        <a:p>
          <a:endParaRPr lang="es-ES"/>
        </a:p>
      </dgm:t>
    </dgm:pt>
    <dgm:pt modelId="{88015DA9-0464-4009-A44D-9993EFEA796D}" type="sibTrans" cxnId="{EB8338BD-B7FF-45EF-93FA-FBA6ABA3E907}">
      <dgm:prSet/>
      <dgm:spPr/>
      <dgm:t>
        <a:bodyPr/>
        <a:lstStyle/>
        <a:p>
          <a:endParaRPr lang="es-ES"/>
        </a:p>
      </dgm:t>
    </dgm:pt>
    <dgm:pt modelId="{FF72A02E-0195-4FCF-9B0D-624E9440E2DB}" type="pres">
      <dgm:prSet presAssocID="{B82DF19F-3894-4088-9BE3-E9ED38378B5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534FD35-8AE4-4100-ADA1-B57C24044506}" type="pres">
      <dgm:prSet presAssocID="{EDC7E82F-96BC-4326-AB4B-5416A5A248CC}" presName="hierRoot1" presStyleCnt="0">
        <dgm:presLayoutVars>
          <dgm:hierBranch val="init"/>
        </dgm:presLayoutVars>
      </dgm:prSet>
      <dgm:spPr/>
    </dgm:pt>
    <dgm:pt modelId="{FE1F88F0-5BFF-48AE-831B-2CDEA3F8113D}" type="pres">
      <dgm:prSet presAssocID="{EDC7E82F-96BC-4326-AB4B-5416A5A248CC}" presName="rootComposite1" presStyleCnt="0"/>
      <dgm:spPr/>
    </dgm:pt>
    <dgm:pt modelId="{53D863E6-2AD7-49B3-B13C-BB142F934390}" type="pres">
      <dgm:prSet presAssocID="{EDC7E82F-96BC-4326-AB4B-5416A5A248CC}" presName="rootText1" presStyleLbl="node0" presStyleIdx="0" presStyleCnt="2" custScaleX="136936" custScaleY="114586" custLinFactNeighborX="-9620" custLinFactNeighborY="4693">
        <dgm:presLayoutVars>
          <dgm:chPref val="3"/>
        </dgm:presLayoutVars>
      </dgm:prSet>
      <dgm:spPr/>
    </dgm:pt>
    <dgm:pt modelId="{7630E7BE-6C27-4A53-B7D4-A86009169E29}" type="pres">
      <dgm:prSet presAssocID="{EDC7E82F-96BC-4326-AB4B-5416A5A248CC}" presName="rootConnector1" presStyleLbl="node1" presStyleIdx="0" presStyleCnt="0"/>
      <dgm:spPr/>
    </dgm:pt>
    <dgm:pt modelId="{7AF55C41-25EF-4489-A77E-FE49F57347C5}" type="pres">
      <dgm:prSet presAssocID="{EDC7E82F-96BC-4326-AB4B-5416A5A248CC}" presName="hierChild2" presStyleCnt="0"/>
      <dgm:spPr/>
    </dgm:pt>
    <dgm:pt modelId="{E44081F6-6A29-4507-91F0-BAAB7D8A5781}" type="pres">
      <dgm:prSet presAssocID="{4B7BBAD7-7785-4839-936D-AB168749105D}" presName="Name37" presStyleLbl="parChTrans1D2" presStyleIdx="0" presStyleCnt="3"/>
      <dgm:spPr/>
    </dgm:pt>
    <dgm:pt modelId="{E333555E-664B-4FB6-BEA1-3A25459BED2C}" type="pres">
      <dgm:prSet presAssocID="{72DE5682-23D9-4AB8-980C-14A38F812F6B}" presName="hierRoot2" presStyleCnt="0">
        <dgm:presLayoutVars>
          <dgm:hierBranch val="init"/>
        </dgm:presLayoutVars>
      </dgm:prSet>
      <dgm:spPr/>
    </dgm:pt>
    <dgm:pt modelId="{AE31E22C-34F2-4FC6-B8B4-9EFBDC18B5EB}" type="pres">
      <dgm:prSet presAssocID="{72DE5682-23D9-4AB8-980C-14A38F812F6B}" presName="rootComposite" presStyleCnt="0"/>
      <dgm:spPr/>
    </dgm:pt>
    <dgm:pt modelId="{06CED49C-2635-4B16-9AE5-AF183EBDE474}" type="pres">
      <dgm:prSet presAssocID="{72DE5682-23D9-4AB8-980C-14A38F812F6B}" presName="rootText" presStyleLbl="node2" presStyleIdx="0" presStyleCnt="2" custScaleX="129791">
        <dgm:presLayoutVars>
          <dgm:chPref val="3"/>
        </dgm:presLayoutVars>
      </dgm:prSet>
      <dgm:spPr/>
    </dgm:pt>
    <dgm:pt modelId="{0F875D05-1292-4AA3-A733-425AE5A38D41}" type="pres">
      <dgm:prSet presAssocID="{72DE5682-23D9-4AB8-980C-14A38F812F6B}" presName="rootConnector" presStyleLbl="node2" presStyleIdx="0" presStyleCnt="2"/>
      <dgm:spPr/>
    </dgm:pt>
    <dgm:pt modelId="{33969655-4C6F-4C1F-98EC-2F1FDF1E63D9}" type="pres">
      <dgm:prSet presAssocID="{72DE5682-23D9-4AB8-980C-14A38F812F6B}" presName="hierChild4" presStyleCnt="0"/>
      <dgm:spPr/>
    </dgm:pt>
    <dgm:pt modelId="{42D4D7F9-E33A-4826-9A54-70632C4520BC}" type="pres">
      <dgm:prSet presAssocID="{16F692C0-B98A-4065-B8F4-BB1DDB73FB9F}" presName="Name37" presStyleLbl="parChTrans1D3" presStyleIdx="0" presStyleCnt="6"/>
      <dgm:spPr/>
    </dgm:pt>
    <dgm:pt modelId="{830F2DAA-CC49-4E2B-A5E1-86C2E20A4D4D}" type="pres">
      <dgm:prSet presAssocID="{3B0EDD5E-A1BB-4504-A309-33E963822241}" presName="hierRoot2" presStyleCnt="0">
        <dgm:presLayoutVars>
          <dgm:hierBranch val="init"/>
        </dgm:presLayoutVars>
      </dgm:prSet>
      <dgm:spPr/>
    </dgm:pt>
    <dgm:pt modelId="{FCCA408E-D338-4A4C-9453-1848B6175EF8}" type="pres">
      <dgm:prSet presAssocID="{3B0EDD5E-A1BB-4504-A309-33E963822241}" presName="rootComposite" presStyleCnt="0"/>
      <dgm:spPr/>
    </dgm:pt>
    <dgm:pt modelId="{654D7906-AC34-4F73-869D-54F1B85AC644}" type="pres">
      <dgm:prSet presAssocID="{3B0EDD5E-A1BB-4504-A309-33E963822241}" presName="rootText" presStyleLbl="node3" presStyleIdx="0" presStyleCnt="6" custScaleX="152751" custScaleY="154190">
        <dgm:presLayoutVars>
          <dgm:chPref val="3"/>
        </dgm:presLayoutVars>
      </dgm:prSet>
      <dgm:spPr/>
    </dgm:pt>
    <dgm:pt modelId="{8AC6378F-B047-4C87-92B8-BBB400F38ACD}" type="pres">
      <dgm:prSet presAssocID="{3B0EDD5E-A1BB-4504-A309-33E963822241}" presName="rootConnector" presStyleLbl="node3" presStyleIdx="0" presStyleCnt="6"/>
      <dgm:spPr/>
    </dgm:pt>
    <dgm:pt modelId="{8F0B39BB-43E9-46C1-9B56-3D82BFDD75A8}" type="pres">
      <dgm:prSet presAssocID="{3B0EDD5E-A1BB-4504-A309-33E963822241}" presName="hierChild4" presStyleCnt="0"/>
      <dgm:spPr/>
    </dgm:pt>
    <dgm:pt modelId="{4F06BA18-DB1E-4983-9E72-7929AA799450}" type="pres">
      <dgm:prSet presAssocID="{3B0EDD5E-A1BB-4504-A309-33E963822241}" presName="hierChild5" presStyleCnt="0"/>
      <dgm:spPr/>
    </dgm:pt>
    <dgm:pt modelId="{0173478E-E961-4675-B28A-2B3C70773A53}" type="pres">
      <dgm:prSet presAssocID="{BEEAFC68-9A9F-45B0-A678-1E406A699FD8}" presName="Name37" presStyleLbl="parChTrans1D3" presStyleIdx="1" presStyleCnt="6"/>
      <dgm:spPr/>
    </dgm:pt>
    <dgm:pt modelId="{C6058CE3-ACF7-4777-9A5D-FA852499490C}" type="pres">
      <dgm:prSet presAssocID="{A2BA5BAF-A740-4A7F-82E2-AA1B174963F9}" presName="hierRoot2" presStyleCnt="0">
        <dgm:presLayoutVars>
          <dgm:hierBranch val="init"/>
        </dgm:presLayoutVars>
      </dgm:prSet>
      <dgm:spPr/>
    </dgm:pt>
    <dgm:pt modelId="{1A6824EA-2A13-40D4-B0EC-0E727DC80142}" type="pres">
      <dgm:prSet presAssocID="{A2BA5BAF-A740-4A7F-82E2-AA1B174963F9}" presName="rootComposite" presStyleCnt="0"/>
      <dgm:spPr/>
    </dgm:pt>
    <dgm:pt modelId="{1F7A3206-9EE9-4A34-9DD4-E373F1998E16}" type="pres">
      <dgm:prSet presAssocID="{A2BA5BAF-A740-4A7F-82E2-AA1B174963F9}" presName="rootText" presStyleLbl="node3" presStyleIdx="1" presStyleCnt="6">
        <dgm:presLayoutVars>
          <dgm:chPref val="3"/>
        </dgm:presLayoutVars>
      </dgm:prSet>
      <dgm:spPr/>
    </dgm:pt>
    <dgm:pt modelId="{19867B9E-0689-4F5F-B3D3-8E89BAB18817}" type="pres">
      <dgm:prSet presAssocID="{A2BA5BAF-A740-4A7F-82E2-AA1B174963F9}" presName="rootConnector" presStyleLbl="node3" presStyleIdx="1" presStyleCnt="6"/>
      <dgm:spPr/>
    </dgm:pt>
    <dgm:pt modelId="{601B5361-F445-40DB-B60D-1F181948F639}" type="pres">
      <dgm:prSet presAssocID="{A2BA5BAF-A740-4A7F-82E2-AA1B174963F9}" presName="hierChild4" presStyleCnt="0"/>
      <dgm:spPr/>
    </dgm:pt>
    <dgm:pt modelId="{77A719AC-63E5-459F-958A-BE6211B77C96}" type="pres">
      <dgm:prSet presAssocID="{A2BA5BAF-A740-4A7F-82E2-AA1B174963F9}" presName="hierChild5" presStyleCnt="0"/>
      <dgm:spPr/>
    </dgm:pt>
    <dgm:pt modelId="{5A5D9867-4EA6-4740-8852-C06A8FE6CEA1}" type="pres">
      <dgm:prSet presAssocID="{054B5002-53F3-495E-9AF4-388E6081B648}" presName="Name37" presStyleLbl="parChTrans1D3" presStyleIdx="2" presStyleCnt="6"/>
      <dgm:spPr/>
    </dgm:pt>
    <dgm:pt modelId="{4D01FD34-9F6F-4A3E-9AD5-505F569F5EDF}" type="pres">
      <dgm:prSet presAssocID="{31F1701D-0787-46E2-932B-AF94301E0565}" presName="hierRoot2" presStyleCnt="0">
        <dgm:presLayoutVars>
          <dgm:hierBranch val="init"/>
        </dgm:presLayoutVars>
      </dgm:prSet>
      <dgm:spPr/>
    </dgm:pt>
    <dgm:pt modelId="{169E6A5D-849A-45E3-8C81-DDBCE1A2E56E}" type="pres">
      <dgm:prSet presAssocID="{31F1701D-0787-46E2-932B-AF94301E0565}" presName="rootComposite" presStyleCnt="0"/>
      <dgm:spPr/>
    </dgm:pt>
    <dgm:pt modelId="{4E6EB829-5E9D-4D14-A084-15008917EF04}" type="pres">
      <dgm:prSet presAssocID="{31F1701D-0787-46E2-932B-AF94301E0565}" presName="rootText" presStyleLbl="node3" presStyleIdx="2" presStyleCnt="6">
        <dgm:presLayoutVars>
          <dgm:chPref val="3"/>
        </dgm:presLayoutVars>
      </dgm:prSet>
      <dgm:spPr/>
    </dgm:pt>
    <dgm:pt modelId="{A73A017C-0185-429F-BC07-49B59AB79EB0}" type="pres">
      <dgm:prSet presAssocID="{31F1701D-0787-46E2-932B-AF94301E0565}" presName="rootConnector" presStyleLbl="node3" presStyleIdx="2" presStyleCnt="6"/>
      <dgm:spPr/>
    </dgm:pt>
    <dgm:pt modelId="{C0072F68-18D3-4132-8E71-AF1546A9D62B}" type="pres">
      <dgm:prSet presAssocID="{31F1701D-0787-46E2-932B-AF94301E0565}" presName="hierChild4" presStyleCnt="0"/>
      <dgm:spPr/>
    </dgm:pt>
    <dgm:pt modelId="{51BAEF47-6F4E-4FF6-A057-6479B6C1263C}" type="pres">
      <dgm:prSet presAssocID="{31F1701D-0787-46E2-932B-AF94301E0565}" presName="hierChild5" presStyleCnt="0"/>
      <dgm:spPr/>
    </dgm:pt>
    <dgm:pt modelId="{65439D35-C958-4357-8F16-977ECE0FA462}" type="pres">
      <dgm:prSet presAssocID="{72DE5682-23D9-4AB8-980C-14A38F812F6B}" presName="hierChild5" presStyleCnt="0"/>
      <dgm:spPr/>
    </dgm:pt>
    <dgm:pt modelId="{B47B378C-E57B-4A8B-B689-C255B34FA5B4}" type="pres">
      <dgm:prSet presAssocID="{63CF6919-FF54-491B-8DAF-5CD5EC8F84F5}" presName="Name37" presStyleLbl="parChTrans1D2" presStyleIdx="1" presStyleCnt="3"/>
      <dgm:spPr/>
    </dgm:pt>
    <dgm:pt modelId="{E2E3B84C-0C72-4DB3-8057-682ECC2FC854}" type="pres">
      <dgm:prSet presAssocID="{59AB418F-08A5-495D-B992-D19726F8B830}" presName="hierRoot2" presStyleCnt="0">
        <dgm:presLayoutVars>
          <dgm:hierBranch val="init"/>
        </dgm:presLayoutVars>
      </dgm:prSet>
      <dgm:spPr/>
    </dgm:pt>
    <dgm:pt modelId="{957F3AB9-D980-4DDA-B0EC-F4D924CD2E08}" type="pres">
      <dgm:prSet presAssocID="{59AB418F-08A5-495D-B992-D19726F8B830}" presName="rootComposite" presStyleCnt="0"/>
      <dgm:spPr/>
    </dgm:pt>
    <dgm:pt modelId="{6BA9B8EF-BB68-46D8-B065-AAE53285FCA7}" type="pres">
      <dgm:prSet presAssocID="{59AB418F-08A5-495D-B992-D19726F8B830}" presName="rootText" presStyleLbl="node2" presStyleIdx="1" presStyleCnt="2" custScaleX="132892">
        <dgm:presLayoutVars>
          <dgm:chPref val="3"/>
        </dgm:presLayoutVars>
      </dgm:prSet>
      <dgm:spPr/>
    </dgm:pt>
    <dgm:pt modelId="{4FA45776-2841-476C-8EFE-FC5A0B7A17A7}" type="pres">
      <dgm:prSet presAssocID="{59AB418F-08A5-495D-B992-D19726F8B830}" presName="rootConnector" presStyleLbl="node2" presStyleIdx="1" presStyleCnt="2"/>
      <dgm:spPr/>
    </dgm:pt>
    <dgm:pt modelId="{74970B19-675F-4EE5-AFE4-9115D2D9C455}" type="pres">
      <dgm:prSet presAssocID="{59AB418F-08A5-495D-B992-D19726F8B830}" presName="hierChild4" presStyleCnt="0"/>
      <dgm:spPr/>
    </dgm:pt>
    <dgm:pt modelId="{842DD717-7D9A-4D25-8AE2-94B769082AB0}" type="pres">
      <dgm:prSet presAssocID="{422B9B12-D45C-4CAE-9CC8-3DB933A7AB94}" presName="Name37" presStyleLbl="parChTrans1D3" presStyleIdx="3" presStyleCnt="6"/>
      <dgm:spPr/>
    </dgm:pt>
    <dgm:pt modelId="{541C3CBB-D16A-423F-9A50-4F211E12A83D}" type="pres">
      <dgm:prSet presAssocID="{1A465D2D-1399-44CF-97D5-A2560F95E211}" presName="hierRoot2" presStyleCnt="0">
        <dgm:presLayoutVars>
          <dgm:hierBranch val="init"/>
        </dgm:presLayoutVars>
      </dgm:prSet>
      <dgm:spPr/>
    </dgm:pt>
    <dgm:pt modelId="{02889422-1920-47B8-BC1B-02495F4739C6}" type="pres">
      <dgm:prSet presAssocID="{1A465D2D-1399-44CF-97D5-A2560F95E211}" presName="rootComposite" presStyleCnt="0"/>
      <dgm:spPr/>
    </dgm:pt>
    <dgm:pt modelId="{79A927BE-EEFD-484C-9CE4-86EB9371420C}" type="pres">
      <dgm:prSet presAssocID="{1A465D2D-1399-44CF-97D5-A2560F95E211}" presName="rootText" presStyleLbl="node3" presStyleIdx="3" presStyleCnt="6" custScaleX="119460">
        <dgm:presLayoutVars>
          <dgm:chPref val="3"/>
        </dgm:presLayoutVars>
      </dgm:prSet>
      <dgm:spPr/>
    </dgm:pt>
    <dgm:pt modelId="{7D77E6F2-3592-495F-9D34-56D849089923}" type="pres">
      <dgm:prSet presAssocID="{1A465D2D-1399-44CF-97D5-A2560F95E211}" presName="rootConnector" presStyleLbl="node3" presStyleIdx="3" presStyleCnt="6"/>
      <dgm:spPr/>
    </dgm:pt>
    <dgm:pt modelId="{4DA6F89B-A295-457A-AD4E-EEF7E423EC45}" type="pres">
      <dgm:prSet presAssocID="{1A465D2D-1399-44CF-97D5-A2560F95E211}" presName="hierChild4" presStyleCnt="0"/>
      <dgm:spPr/>
    </dgm:pt>
    <dgm:pt modelId="{E594A16F-BDF6-479B-BE0C-C5420A9B9B5A}" type="pres">
      <dgm:prSet presAssocID="{1A465D2D-1399-44CF-97D5-A2560F95E211}" presName="hierChild5" presStyleCnt="0"/>
      <dgm:spPr/>
    </dgm:pt>
    <dgm:pt modelId="{E215425E-CD21-48A1-BFC7-C8980D1FAC77}" type="pres">
      <dgm:prSet presAssocID="{699421DE-9C23-4C8C-801A-09AD26F48766}" presName="Name37" presStyleLbl="parChTrans1D3" presStyleIdx="4" presStyleCnt="6"/>
      <dgm:spPr/>
    </dgm:pt>
    <dgm:pt modelId="{B92F727F-35F4-4BAE-B64C-C4095113F0F2}" type="pres">
      <dgm:prSet presAssocID="{CE3CDD45-F9F7-4C9C-A426-8D860F2DE6B3}" presName="hierRoot2" presStyleCnt="0">
        <dgm:presLayoutVars>
          <dgm:hierBranch val="init"/>
        </dgm:presLayoutVars>
      </dgm:prSet>
      <dgm:spPr/>
    </dgm:pt>
    <dgm:pt modelId="{A4CD6ED6-45CE-413D-ABF6-92F550D7FFDB}" type="pres">
      <dgm:prSet presAssocID="{CE3CDD45-F9F7-4C9C-A426-8D860F2DE6B3}" presName="rootComposite" presStyleCnt="0"/>
      <dgm:spPr/>
    </dgm:pt>
    <dgm:pt modelId="{8B3CE160-C0D0-4005-9045-4F2C25492D0B}" type="pres">
      <dgm:prSet presAssocID="{CE3CDD45-F9F7-4C9C-A426-8D860F2DE6B3}" presName="rootText" presStyleLbl="node3" presStyleIdx="4" presStyleCnt="6" custScaleX="119460">
        <dgm:presLayoutVars>
          <dgm:chPref val="3"/>
        </dgm:presLayoutVars>
      </dgm:prSet>
      <dgm:spPr/>
    </dgm:pt>
    <dgm:pt modelId="{EBC571DC-0CC0-4F77-9252-9DC222926A73}" type="pres">
      <dgm:prSet presAssocID="{CE3CDD45-F9F7-4C9C-A426-8D860F2DE6B3}" presName="rootConnector" presStyleLbl="node3" presStyleIdx="4" presStyleCnt="6"/>
      <dgm:spPr/>
    </dgm:pt>
    <dgm:pt modelId="{18B108CA-6932-4EBD-86BB-4EA3BD82BECE}" type="pres">
      <dgm:prSet presAssocID="{CE3CDD45-F9F7-4C9C-A426-8D860F2DE6B3}" presName="hierChild4" presStyleCnt="0"/>
      <dgm:spPr/>
    </dgm:pt>
    <dgm:pt modelId="{9D4A4EAA-DDD2-4AC7-8876-368BE339022B}" type="pres">
      <dgm:prSet presAssocID="{CE3CDD45-F9F7-4C9C-A426-8D860F2DE6B3}" presName="hierChild5" presStyleCnt="0"/>
      <dgm:spPr/>
    </dgm:pt>
    <dgm:pt modelId="{36448C83-582F-446B-906A-2155F4EBAB73}" type="pres">
      <dgm:prSet presAssocID="{C8A17E5B-D0BF-46B2-9E17-DE47B1CEAAA6}" presName="Name37" presStyleLbl="parChTrans1D3" presStyleIdx="5" presStyleCnt="6"/>
      <dgm:spPr/>
    </dgm:pt>
    <dgm:pt modelId="{83C4E555-D04D-4362-8905-C975194A36AF}" type="pres">
      <dgm:prSet presAssocID="{607CBE79-912A-4921-A68A-E6FFB1D356D7}" presName="hierRoot2" presStyleCnt="0">
        <dgm:presLayoutVars>
          <dgm:hierBranch val="init"/>
        </dgm:presLayoutVars>
      </dgm:prSet>
      <dgm:spPr/>
    </dgm:pt>
    <dgm:pt modelId="{178ACBF6-D90B-4B8E-BCE2-BBA0A2C7C198}" type="pres">
      <dgm:prSet presAssocID="{607CBE79-912A-4921-A68A-E6FFB1D356D7}" presName="rootComposite" presStyleCnt="0"/>
      <dgm:spPr/>
    </dgm:pt>
    <dgm:pt modelId="{4EFA082F-988C-4495-B299-7BDD8DB0D731}" type="pres">
      <dgm:prSet presAssocID="{607CBE79-912A-4921-A68A-E6FFB1D356D7}" presName="rootText" presStyleLbl="node3" presStyleIdx="5" presStyleCnt="6" custScaleX="155881">
        <dgm:presLayoutVars>
          <dgm:chPref val="3"/>
        </dgm:presLayoutVars>
      </dgm:prSet>
      <dgm:spPr/>
    </dgm:pt>
    <dgm:pt modelId="{E33AAE2E-DA7F-4B42-B867-530FF669DCEF}" type="pres">
      <dgm:prSet presAssocID="{607CBE79-912A-4921-A68A-E6FFB1D356D7}" presName="rootConnector" presStyleLbl="node3" presStyleIdx="5" presStyleCnt="6"/>
      <dgm:spPr/>
    </dgm:pt>
    <dgm:pt modelId="{6B1C1D53-8714-4133-8132-5380F8F04B54}" type="pres">
      <dgm:prSet presAssocID="{607CBE79-912A-4921-A68A-E6FFB1D356D7}" presName="hierChild4" presStyleCnt="0"/>
      <dgm:spPr/>
    </dgm:pt>
    <dgm:pt modelId="{A19718E1-8064-4B35-BD5C-19E268F6D4B3}" type="pres">
      <dgm:prSet presAssocID="{607CBE79-912A-4921-A68A-E6FFB1D356D7}" presName="hierChild5" presStyleCnt="0"/>
      <dgm:spPr/>
    </dgm:pt>
    <dgm:pt modelId="{5CD075C7-BB31-4031-A3BE-F3A0AB076EA8}" type="pres">
      <dgm:prSet presAssocID="{59AB418F-08A5-495D-B992-D19726F8B830}" presName="hierChild5" presStyleCnt="0"/>
      <dgm:spPr/>
    </dgm:pt>
    <dgm:pt modelId="{338D70D0-EB59-4191-AD3F-69133EC1C538}" type="pres">
      <dgm:prSet presAssocID="{EDC7E82F-96BC-4326-AB4B-5416A5A248CC}" presName="hierChild3" presStyleCnt="0"/>
      <dgm:spPr/>
    </dgm:pt>
    <dgm:pt modelId="{98CF25F4-D6B5-4F0C-AC69-4252928A85C0}" type="pres">
      <dgm:prSet presAssocID="{5A9B75C5-D3D0-4BC9-8274-5B94B9C900B8}" presName="Name111" presStyleLbl="parChTrans1D2" presStyleIdx="2" presStyleCnt="3"/>
      <dgm:spPr/>
    </dgm:pt>
    <dgm:pt modelId="{BC45B4DD-9F83-4DF6-B79C-24E4EAC4156B}" type="pres">
      <dgm:prSet presAssocID="{65021C61-E36F-411D-8C76-9C1773BB0545}" presName="hierRoot3" presStyleCnt="0">
        <dgm:presLayoutVars>
          <dgm:hierBranch val="init"/>
        </dgm:presLayoutVars>
      </dgm:prSet>
      <dgm:spPr/>
    </dgm:pt>
    <dgm:pt modelId="{13A292A9-6B1F-4E72-BF59-1D941B613CCD}" type="pres">
      <dgm:prSet presAssocID="{65021C61-E36F-411D-8C76-9C1773BB0545}" presName="rootComposite3" presStyleCnt="0"/>
      <dgm:spPr/>
    </dgm:pt>
    <dgm:pt modelId="{E775C885-91EF-4C20-B406-11EE17AA4376}" type="pres">
      <dgm:prSet presAssocID="{65021C61-E36F-411D-8C76-9C1773BB0545}" presName="rootText3" presStyleLbl="asst1" presStyleIdx="0" presStyleCnt="1" custLinFactNeighborX="-6458" custLinFactNeighborY="-7700">
        <dgm:presLayoutVars>
          <dgm:chPref val="3"/>
        </dgm:presLayoutVars>
      </dgm:prSet>
      <dgm:spPr/>
    </dgm:pt>
    <dgm:pt modelId="{8BC510F0-FC17-43CF-B6A3-9B2DEA81522F}" type="pres">
      <dgm:prSet presAssocID="{65021C61-E36F-411D-8C76-9C1773BB0545}" presName="rootConnector3" presStyleLbl="asst1" presStyleIdx="0" presStyleCnt="1"/>
      <dgm:spPr/>
    </dgm:pt>
    <dgm:pt modelId="{722BD436-EEBC-4D4F-BC1F-1E1E4112A36B}" type="pres">
      <dgm:prSet presAssocID="{65021C61-E36F-411D-8C76-9C1773BB0545}" presName="hierChild6" presStyleCnt="0"/>
      <dgm:spPr/>
    </dgm:pt>
    <dgm:pt modelId="{8DD766D2-2902-42BE-9F23-C7426D79115F}" type="pres">
      <dgm:prSet presAssocID="{65021C61-E36F-411D-8C76-9C1773BB0545}" presName="hierChild7" presStyleCnt="0"/>
      <dgm:spPr/>
    </dgm:pt>
    <dgm:pt modelId="{6A5BA983-44CD-4D08-AA9A-2145E7877CA3}" type="pres">
      <dgm:prSet presAssocID="{4933FA1A-8BC2-48F7-80F7-8521BFB6689D}" presName="hierRoot1" presStyleCnt="0">
        <dgm:presLayoutVars>
          <dgm:hierBranch val="init"/>
        </dgm:presLayoutVars>
      </dgm:prSet>
      <dgm:spPr/>
    </dgm:pt>
    <dgm:pt modelId="{30215B22-0A6A-4C14-8EEC-23ED571CD66F}" type="pres">
      <dgm:prSet presAssocID="{4933FA1A-8BC2-48F7-80F7-8521BFB6689D}" presName="rootComposite1" presStyleCnt="0"/>
      <dgm:spPr/>
    </dgm:pt>
    <dgm:pt modelId="{834020BD-3B3C-40AA-9FDC-97594BB2AAF9}" type="pres">
      <dgm:prSet presAssocID="{4933FA1A-8BC2-48F7-80F7-8521BFB6689D}" presName="rootText1" presStyleLbl="node0" presStyleIdx="1" presStyleCnt="2" custScaleX="99874" custScaleY="134905" custLinFactY="25360" custLinFactNeighborX="-91284" custLinFactNeighborY="100000">
        <dgm:presLayoutVars>
          <dgm:chPref val="3"/>
        </dgm:presLayoutVars>
      </dgm:prSet>
      <dgm:spPr/>
    </dgm:pt>
    <dgm:pt modelId="{09FC69DF-1D25-4BC0-8BC3-5BF0ED67AC2B}" type="pres">
      <dgm:prSet presAssocID="{4933FA1A-8BC2-48F7-80F7-8521BFB6689D}" presName="rootConnector1" presStyleLbl="node1" presStyleIdx="0" presStyleCnt="0"/>
      <dgm:spPr/>
    </dgm:pt>
    <dgm:pt modelId="{1B267895-E506-4796-885E-67C0E6959F35}" type="pres">
      <dgm:prSet presAssocID="{4933FA1A-8BC2-48F7-80F7-8521BFB6689D}" presName="hierChild2" presStyleCnt="0"/>
      <dgm:spPr/>
    </dgm:pt>
    <dgm:pt modelId="{16B0F2B9-7B85-47EA-B04A-1000CDE66491}" type="pres">
      <dgm:prSet presAssocID="{4933FA1A-8BC2-48F7-80F7-8521BFB6689D}" presName="hierChild3" presStyleCnt="0"/>
      <dgm:spPr/>
    </dgm:pt>
  </dgm:ptLst>
  <dgm:cxnLst>
    <dgm:cxn modelId="{C77A370C-E583-4D87-9AB2-EC3D153FAE25}" srcId="{59AB418F-08A5-495D-B992-D19726F8B830}" destId="{607CBE79-912A-4921-A68A-E6FFB1D356D7}" srcOrd="2" destOrd="0" parTransId="{C8A17E5B-D0BF-46B2-9E17-DE47B1CEAAA6}" sibTransId="{8365A0F0-F6FE-4041-9EB6-D370770CEFF7}"/>
    <dgm:cxn modelId="{6998AD0C-F70B-4EE8-8663-12EE3ED47234}" type="presOf" srcId="{72DE5682-23D9-4AB8-980C-14A38F812F6B}" destId="{0F875D05-1292-4AA3-A733-425AE5A38D41}" srcOrd="1" destOrd="0" presId="urn:microsoft.com/office/officeart/2005/8/layout/orgChart1"/>
    <dgm:cxn modelId="{278C8F1A-B70B-4485-B2FD-BEBC6E9B916D}" type="presOf" srcId="{4B7BBAD7-7785-4839-936D-AB168749105D}" destId="{E44081F6-6A29-4507-91F0-BAAB7D8A5781}" srcOrd="0" destOrd="0" presId="urn:microsoft.com/office/officeart/2005/8/layout/orgChart1"/>
    <dgm:cxn modelId="{5973A41E-D4CE-4A11-A77E-B9B97AEEE321}" type="presOf" srcId="{699421DE-9C23-4C8C-801A-09AD26F48766}" destId="{E215425E-CD21-48A1-BFC7-C8980D1FAC77}" srcOrd="0" destOrd="0" presId="urn:microsoft.com/office/officeart/2005/8/layout/orgChart1"/>
    <dgm:cxn modelId="{151AA127-AB3E-4905-8FAD-FCED0C3C5895}" type="presOf" srcId="{422B9B12-D45C-4CAE-9CC8-3DB933A7AB94}" destId="{842DD717-7D9A-4D25-8AE2-94B769082AB0}" srcOrd="0" destOrd="0" presId="urn:microsoft.com/office/officeart/2005/8/layout/orgChart1"/>
    <dgm:cxn modelId="{2AAF372A-63A0-4481-8579-BC367F504E2A}" type="presOf" srcId="{59AB418F-08A5-495D-B992-D19726F8B830}" destId="{4FA45776-2841-476C-8EFE-FC5A0B7A17A7}" srcOrd="1" destOrd="0" presId="urn:microsoft.com/office/officeart/2005/8/layout/orgChart1"/>
    <dgm:cxn modelId="{D42E9932-7134-45C7-A637-AF7DBC087E5C}" type="presOf" srcId="{31F1701D-0787-46E2-932B-AF94301E0565}" destId="{4E6EB829-5E9D-4D14-A084-15008917EF04}" srcOrd="0" destOrd="0" presId="urn:microsoft.com/office/officeart/2005/8/layout/orgChart1"/>
    <dgm:cxn modelId="{C6616735-5CD3-4EAA-A7F7-A53F42902766}" type="presOf" srcId="{16F692C0-B98A-4065-B8F4-BB1DDB73FB9F}" destId="{42D4D7F9-E33A-4826-9A54-70632C4520BC}" srcOrd="0" destOrd="0" presId="urn:microsoft.com/office/officeart/2005/8/layout/orgChart1"/>
    <dgm:cxn modelId="{10078561-012E-43E5-BA0F-A3A477ECA4A0}" type="presOf" srcId="{31F1701D-0787-46E2-932B-AF94301E0565}" destId="{A73A017C-0185-429F-BC07-49B59AB79EB0}" srcOrd="1" destOrd="0" presId="urn:microsoft.com/office/officeart/2005/8/layout/orgChart1"/>
    <dgm:cxn modelId="{4CC36343-8068-4395-B3AE-BBBE5EF8C752}" type="presOf" srcId="{59AB418F-08A5-495D-B992-D19726F8B830}" destId="{6BA9B8EF-BB68-46D8-B065-AAE53285FCA7}" srcOrd="0" destOrd="0" presId="urn:microsoft.com/office/officeart/2005/8/layout/orgChart1"/>
    <dgm:cxn modelId="{78932465-BF48-40C5-B171-7BEA44A36417}" srcId="{EDC7E82F-96BC-4326-AB4B-5416A5A248CC}" destId="{65021C61-E36F-411D-8C76-9C1773BB0545}" srcOrd="0" destOrd="0" parTransId="{5A9B75C5-D3D0-4BC9-8274-5B94B9C900B8}" sibTransId="{3B174C4C-093E-486D-8DE3-7FCECCD7FC9B}"/>
    <dgm:cxn modelId="{99E40546-DCA9-4B4F-AEB7-0A6480567D9B}" srcId="{B82DF19F-3894-4088-9BE3-E9ED38378B5B}" destId="{4933FA1A-8BC2-48F7-80F7-8521BFB6689D}" srcOrd="1" destOrd="0" parTransId="{1391A3A6-5327-4279-B7CD-CCB3215DB7A2}" sibTransId="{1301D2EA-0E54-4D88-AD0B-3A2E854C4362}"/>
    <dgm:cxn modelId="{408C636B-43FA-4093-9E02-87D6A4F8DD63}" type="presOf" srcId="{4933FA1A-8BC2-48F7-80F7-8521BFB6689D}" destId="{09FC69DF-1D25-4BC0-8BC3-5BF0ED67AC2B}" srcOrd="1" destOrd="0" presId="urn:microsoft.com/office/officeart/2005/8/layout/orgChart1"/>
    <dgm:cxn modelId="{CEA6FE72-50E9-45BE-9CF6-29B17D2A3681}" type="presOf" srcId="{607CBE79-912A-4921-A68A-E6FFB1D356D7}" destId="{4EFA082F-988C-4495-B299-7BDD8DB0D731}" srcOrd="0" destOrd="0" presId="urn:microsoft.com/office/officeart/2005/8/layout/orgChart1"/>
    <dgm:cxn modelId="{213CC174-72DD-4168-A3C0-5EF3945B6D00}" type="presOf" srcId="{5A9B75C5-D3D0-4BC9-8274-5B94B9C900B8}" destId="{98CF25F4-D6B5-4F0C-AC69-4252928A85C0}" srcOrd="0" destOrd="0" presId="urn:microsoft.com/office/officeart/2005/8/layout/orgChart1"/>
    <dgm:cxn modelId="{29720255-26EF-4EB4-8BB6-201AD61C7CF4}" srcId="{B82DF19F-3894-4088-9BE3-E9ED38378B5B}" destId="{EDC7E82F-96BC-4326-AB4B-5416A5A248CC}" srcOrd="0" destOrd="0" parTransId="{F4A0101F-E196-49E7-B7D3-5B4474216A80}" sibTransId="{D13FE959-4D50-4B60-A241-0449A594DECB}"/>
    <dgm:cxn modelId="{CFC5EB55-3ACF-4410-B650-2ABA57CD0A83}" type="presOf" srcId="{A2BA5BAF-A740-4A7F-82E2-AA1B174963F9}" destId="{1F7A3206-9EE9-4A34-9DD4-E373F1998E16}" srcOrd="0" destOrd="0" presId="urn:microsoft.com/office/officeart/2005/8/layout/orgChart1"/>
    <dgm:cxn modelId="{66452479-FF02-4A8F-89AE-4632440B7894}" type="presOf" srcId="{65021C61-E36F-411D-8C76-9C1773BB0545}" destId="{8BC510F0-FC17-43CF-B6A3-9B2DEA81522F}" srcOrd="1" destOrd="0" presId="urn:microsoft.com/office/officeart/2005/8/layout/orgChart1"/>
    <dgm:cxn modelId="{D8DC837A-30A9-4E45-B682-098BD3619168}" type="presOf" srcId="{1A465D2D-1399-44CF-97D5-A2560F95E211}" destId="{79A927BE-EEFD-484C-9CE4-86EB9371420C}" srcOrd="0" destOrd="0" presId="urn:microsoft.com/office/officeart/2005/8/layout/orgChart1"/>
    <dgm:cxn modelId="{36223B7C-EE6F-46A8-8F59-432C91B4304E}" type="presOf" srcId="{4933FA1A-8BC2-48F7-80F7-8521BFB6689D}" destId="{834020BD-3B3C-40AA-9FDC-97594BB2AAF9}" srcOrd="0" destOrd="0" presId="urn:microsoft.com/office/officeart/2005/8/layout/orgChart1"/>
    <dgm:cxn modelId="{7DA90D89-9481-46E1-A512-2C0DEC48548C}" type="presOf" srcId="{C8A17E5B-D0BF-46B2-9E17-DE47B1CEAAA6}" destId="{36448C83-582F-446B-906A-2155F4EBAB73}" srcOrd="0" destOrd="0" presId="urn:microsoft.com/office/officeart/2005/8/layout/orgChart1"/>
    <dgm:cxn modelId="{1CABE58D-0247-40D2-B394-0FB13ACA7AC6}" type="presOf" srcId="{3B0EDD5E-A1BB-4504-A309-33E963822241}" destId="{8AC6378F-B047-4C87-92B8-BBB400F38ACD}" srcOrd="1" destOrd="0" presId="urn:microsoft.com/office/officeart/2005/8/layout/orgChart1"/>
    <dgm:cxn modelId="{52AAB892-6A88-49E8-85A9-85C4091122FD}" type="presOf" srcId="{BEEAFC68-9A9F-45B0-A678-1E406A699FD8}" destId="{0173478E-E961-4675-B28A-2B3C70773A53}" srcOrd="0" destOrd="0" presId="urn:microsoft.com/office/officeart/2005/8/layout/orgChart1"/>
    <dgm:cxn modelId="{42C1DB95-AB6F-4419-B3BF-16D23B6D2177}" srcId="{59AB418F-08A5-495D-B992-D19726F8B830}" destId="{CE3CDD45-F9F7-4C9C-A426-8D860F2DE6B3}" srcOrd="1" destOrd="0" parTransId="{699421DE-9C23-4C8C-801A-09AD26F48766}" sibTransId="{65EA5FBF-4A1B-4FF1-96F3-B69EB9F9A9A5}"/>
    <dgm:cxn modelId="{0345C29B-D415-4867-AE5C-E666AEFE941C}" type="presOf" srcId="{B82DF19F-3894-4088-9BE3-E9ED38378B5B}" destId="{FF72A02E-0195-4FCF-9B0D-624E9440E2DB}" srcOrd="0" destOrd="0" presId="urn:microsoft.com/office/officeart/2005/8/layout/orgChart1"/>
    <dgm:cxn modelId="{F291449D-157C-47C3-A5BC-0C8D665BD79B}" type="presOf" srcId="{3B0EDD5E-A1BB-4504-A309-33E963822241}" destId="{654D7906-AC34-4F73-869D-54F1B85AC644}" srcOrd="0" destOrd="0" presId="urn:microsoft.com/office/officeart/2005/8/layout/orgChart1"/>
    <dgm:cxn modelId="{1178C1A1-FE9E-4F86-A8F2-9A1BA32FD266}" type="presOf" srcId="{607CBE79-912A-4921-A68A-E6FFB1D356D7}" destId="{E33AAE2E-DA7F-4B42-B867-530FF669DCEF}" srcOrd="1" destOrd="0" presId="urn:microsoft.com/office/officeart/2005/8/layout/orgChart1"/>
    <dgm:cxn modelId="{6D20ABA7-87D3-4EC1-8BCB-E8C9F22103F2}" type="presOf" srcId="{72DE5682-23D9-4AB8-980C-14A38F812F6B}" destId="{06CED49C-2635-4B16-9AE5-AF183EBDE474}" srcOrd="0" destOrd="0" presId="urn:microsoft.com/office/officeart/2005/8/layout/orgChart1"/>
    <dgm:cxn modelId="{DAA7AFB1-08D7-46F9-9AB7-70373C15BA40}" srcId="{59AB418F-08A5-495D-B992-D19726F8B830}" destId="{1A465D2D-1399-44CF-97D5-A2560F95E211}" srcOrd="0" destOrd="0" parTransId="{422B9B12-D45C-4CAE-9CC8-3DB933A7AB94}" sibTransId="{DF2C7F49-BDCE-4D0D-893F-DFAD511896F1}"/>
    <dgm:cxn modelId="{B17D8AB4-91FE-467A-8715-E1F87B6CAFE1}" srcId="{72DE5682-23D9-4AB8-980C-14A38F812F6B}" destId="{3B0EDD5E-A1BB-4504-A309-33E963822241}" srcOrd="0" destOrd="0" parTransId="{16F692C0-B98A-4065-B8F4-BB1DDB73FB9F}" sibTransId="{A64E22A4-A0FE-4C1E-8205-A486196F4F2C}"/>
    <dgm:cxn modelId="{538629BA-00E3-4390-A5C9-947D23596D20}" srcId="{72DE5682-23D9-4AB8-980C-14A38F812F6B}" destId="{A2BA5BAF-A740-4A7F-82E2-AA1B174963F9}" srcOrd="1" destOrd="0" parTransId="{BEEAFC68-9A9F-45B0-A678-1E406A699FD8}" sibTransId="{BD3A14AF-AF45-4917-ADD5-96DBD3F3A601}"/>
    <dgm:cxn modelId="{EB8338BD-B7FF-45EF-93FA-FBA6ABA3E907}" srcId="{72DE5682-23D9-4AB8-980C-14A38F812F6B}" destId="{31F1701D-0787-46E2-932B-AF94301E0565}" srcOrd="2" destOrd="0" parTransId="{054B5002-53F3-495E-9AF4-388E6081B648}" sibTransId="{88015DA9-0464-4009-A44D-9993EFEA796D}"/>
    <dgm:cxn modelId="{03D404C7-8E5A-48B7-AFB8-EB4AA6BEF7DC}" type="presOf" srcId="{CE3CDD45-F9F7-4C9C-A426-8D860F2DE6B3}" destId="{8B3CE160-C0D0-4005-9045-4F2C25492D0B}" srcOrd="0" destOrd="0" presId="urn:microsoft.com/office/officeart/2005/8/layout/orgChart1"/>
    <dgm:cxn modelId="{7D7651CD-47EE-4D3E-93A3-2D110F7FF4E3}" type="presOf" srcId="{EDC7E82F-96BC-4326-AB4B-5416A5A248CC}" destId="{53D863E6-2AD7-49B3-B13C-BB142F934390}" srcOrd="0" destOrd="0" presId="urn:microsoft.com/office/officeart/2005/8/layout/orgChart1"/>
    <dgm:cxn modelId="{462330CE-E8C0-470C-9556-40BA48EA5819}" type="presOf" srcId="{1A465D2D-1399-44CF-97D5-A2560F95E211}" destId="{7D77E6F2-3592-495F-9D34-56D849089923}" srcOrd="1" destOrd="0" presId="urn:microsoft.com/office/officeart/2005/8/layout/orgChart1"/>
    <dgm:cxn modelId="{961F28D1-C73A-4FDC-80BC-FC01C9690559}" type="presOf" srcId="{EDC7E82F-96BC-4326-AB4B-5416A5A248CC}" destId="{7630E7BE-6C27-4A53-B7D4-A86009169E29}" srcOrd="1" destOrd="0" presId="urn:microsoft.com/office/officeart/2005/8/layout/orgChart1"/>
    <dgm:cxn modelId="{BD7697D3-046F-431D-B6F6-91A1C1FB8EC8}" type="presOf" srcId="{63CF6919-FF54-491B-8DAF-5CD5EC8F84F5}" destId="{B47B378C-E57B-4A8B-B689-C255B34FA5B4}" srcOrd="0" destOrd="0" presId="urn:microsoft.com/office/officeart/2005/8/layout/orgChart1"/>
    <dgm:cxn modelId="{1ABC43DD-891D-470D-8FF8-5FE987668FF1}" type="presOf" srcId="{A2BA5BAF-A740-4A7F-82E2-AA1B174963F9}" destId="{19867B9E-0689-4F5F-B3D3-8E89BAB18817}" srcOrd="1" destOrd="0" presId="urn:microsoft.com/office/officeart/2005/8/layout/orgChart1"/>
    <dgm:cxn modelId="{AB4E0CE1-EC90-4D5A-93B2-65E06DAC1906}" type="presOf" srcId="{65021C61-E36F-411D-8C76-9C1773BB0545}" destId="{E775C885-91EF-4C20-B406-11EE17AA4376}" srcOrd="0" destOrd="0" presId="urn:microsoft.com/office/officeart/2005/8/layout/orgChart1"/>
    <dgm:cxn modelId="{559AB9E1-01CB-402D-8526-03AC496D52E0}" srcId="{EDC7E82F-96BC-4326-AB4B-5416A5A248CC}" destId="{59AB418F-08A5-495D-B992-D19726F8B830}" srcOrd="2" destOrd="0" parTransId="{63CF6919-FF54-491B-8DAF-5CD5EC8F84F5}" sibTransId="{55DAAAFB-B88F-41B6-AC56-6755943D3B56}"/>
    <dgm:cxn modelId="{A2BE78EF-D923-42D0-AA89-C7260D35414C}" type="presOf" srcId="{CE3CDD45-F9F7-4C9C-A426-8D860F2DE6B3}" destId="{EBC571DC-0CC0-4F77-9252-9DC222926A73}" srcOrd="1" destOrd="0" presId="urn:microsoft.com/office/officeart/2005/8/layout/orgChart1"/>
    <dgm:cxn modelId="{329B32F7-038B-4EE3-869E-447A48254BB9}" type="presOf" srcId="{054B5002-53F3-495E-9AF4-388E6081B648}" destId="{5A5D9867-4EA6-4740-8852-C06A8FE6CEA1}" srcOrd="0" destOrd="0" presId="urn:microsoft.com/office/officeart/2005/8/layout/orgChart1"/>
    <dgm:cxn modelId="{B53A4CF9-B379-4F95-BCC0-919ACD685DC1}" srcId="{EDC7E82F-96BC-4326-AB4B-5416A5A248CC}" destId="{72DE5682-23D9-4AB8-980C-14A38F812F6B}" srcOrd="1" destOrd="0" parTransId="{4B7BBAD7-7785-4839-936D-AB168749105D}" sibTransId="{205DFC87-89A3-4814-8C6B-B1E74E72B9F3}"/>
    <dgm:cxn modelId="{05E727A8-EF08-468A-B63A-88106379A44E}" type="presParOf" srcId="{FF72A02E-0195-4FCF-9B0D-624E9440E2DB}" destId="{E534FD35-8AE4-4100-ADA1-B57C24044506}" srcOrd="0" destOrd="0" presId="urn:microsoft.com/office/officeart/2005/8/layout/orgChart1"/>
    <dgm:cxn modelId="{09CBDF5D-BB82-4A9F-B1D0-95BD4D3B01BA}" type="presParOf" srcId="{E534FD35-8AE4-4100-ADA1-B57C24044506}" destId="{FE1F88F0-5BFF-48AE-831B-2CDEA3F8113D}" srcOrd="0" destOrd="0" presId="urn:microsoft.com/office/officeart/2005/8/layout/orgChart1"/>
    <dgm:cxn modelId="{5ED1D7D6-6518-4842-A834-48306C574482}" type="presParOf" srcId="{FE1F88F0-5BFF-48AE-831B-2CDEA3F8113D}" destId="{53D863E6-2AD7-49B3-B13C-BB142F934390}" srcOrd="0" destOrd="0" presId="urn:microsoft.com/office/officeart/2005/8/layout/orgChart1"/>
    <dgm:cxn modelId="{80BE522C-D750-4789-BC38-C2DBE2F563EF}" type="presParOf" srcId="{FE1F88F0-5BFF-48AE-831B-2CDEA3F8113D}" destId="{7630E7BE-6C27-4A53-B7D4-A86009169E29}" srcOrd="1" destOrd="0" presId="urn:microsoft.com/office/officeart/2005/8/layout/orgChart1"/>
    <dgm:cxn modelId="{11F5DB9B-DE41-4A73-9C18-5B65037962AB}" type="presParOf" srcId="{E534FD35-8AE4-4100-ADA1-B57C24044506}" destId="{7AF55C41-25EF-4489-A77E-FE49F57347C5}" srcOrd="1" destOrd="0" presId="urn:microsoft.com/office/officeart/2005/8/layout/orgChart1"/>
    <dgm:cxn modelId="{6B335ED2-3886-40EE-9F55-14CF3DE90833}" type="presParOf" srcId="{7AF55C41-25EF-4489-A77E-FE49F57347C5}" destId="{E44081F6-6A29-4507-91F0-BAAB7D8A5781}" srcOrd="0" destOrd="0" presId="urn:microsoft.com/office/officeart/2005/8/layout/orgChart1"/>
    <dgm:cxn modelId="{BD65D578-96D4-4868-886D-0EBBF9F5ABD3}" type="presParOf" srcId="{7AF55C41-25EF-4489-A77E-FE49F57347C5}" destId="{E333555E-664B-4FB6-BEA1-3A25459BED2C}" srcOrd="1" destOrd="0" presId="urn:microsoft.com/office/officeart/2005/8/layout/orgChart1"/>
    <dgm:cxn modelId="{D667E583-03C2-4D85-B304-CAB71082C228}" type="presParOf" srcId="{E333555E-664B-4FB6-BEA1-3A25459BED2C}" destId="{AE31E22C-34F2-4FC6-B8B4-9EFBDC18B5EB}" srcOrd="0" destOrd="0" presId="urn:microsoft.com/office/officeart/2005/8/layout/orgChart1"/>
    <dgm:cxn modelId="{43E035DD-AEBC-49C7-8BB0-84F3FC295636}" type="presParOf" srcId="{AE31E22C-34F2-4FC6-B8B4-9EFBDC18B5EB}" destId="{06CED49C-2635-4B16-9AE5-AF183EBDE474}" srcOrd="0" destOrd="0" presId="urn:microsoft.com/office/officeart/2005/8/layout/orgChart1"/>
    <dgm:cxn modelId="{7D1D19E0-D0E6-4914-8089-22E263FFFEA2}" type="presParOf" srcId="{AE31E22C-34F2-4FC6-B8B4-9EFBDC18B5EB}" destId="{0F875D05-1292-4AA3-A733-425AE5A38D41}" srcOrd="1" destOrd="0" presId="urn:microsoft.com/office/officeart/2005/8/layout/orgChart1"/>
    <dgm:cxn modelId="{8AA89BDB-C85F-4117-81EC-DAFAE0E0AF4D}" type="presParOf" srcId="{E333555E-664B-4FB6-BEA1-3A25459BED2C}" destId="{33969655-4C6F-4C1F-98EC-2F1FDF1E63D9}" srcOrd="1" destOrd="0" presId="urn:microsoft.com/office/officeart/2005/8/layout/orgChart1"/>
    <dgm:cxn modelId="{314B1E35-4024-4267-BB21-796CA75DB6CC}" type="presParOf" srcId="{33969655-4C6F-4C1F-98EC-2F1FDF1E63D9}" destId="{42D4D7F9-E33A-4826-9A54-70632C4520BC}" srcOrd="0" destOrd="0" presId="urn:microsoft.com/office/officeart/2005/8/layout/orgChart1"/>
    <dgm:cxn modelId="{BAC314F8-6A91-4836-A0B8-1E2D134CF004}" type="presParOf" srcId="{33969655-4C6F-4C1F-98EC-2F1FDF1E63D9}" destId="{830F2DAA-CC49-4E2B-A5E1-86C2E20A4D4D}" srcOrd="1" destOrd="0" presId="urn:microsoft.com/office/officeart/2005/8/layout/orgChart1"/>
    <dgm:cxn modelId="{3FAE36CC-6A0E-4850-BE6B-BE1A351554C7}" type="presParOf" srcId="{830F2DAA-CC49-4E2B-A5E1-86C2E20A4D4D}" destId="{FCCA408E-D338-4A4C-9453-1848B6175EF8}" srcOrd="0" destOrd="0" presId="urn:microsoft.com/office/officeart/2005/8/layout/orgChart1"/>
    <dgm:cxn modelId="{A184357B-450E-42C6-B1DA-B749619BC3FD}" type="presParOf" srcId="{FCCA408E-D338-4A4C-9453-1848B6175EF8}" destId="{654D7906-AC34-4F73-869D-54F1B85AC644}" srcOrd="0" destOrd="0" presId="urn:microsoft.com/office/officeart/2005/8/layout/orgChart1"/>
    <dgm:cxn modelId="{6B2D8CEC-A4A6-4E51-87F4-59C4263AA01E}" type="presParOf" srcId="{FCCA408E-D338-4A4C-9453-1848B6175EF8}" destId="{8AC6378F-B047-4C87-92B8-BBB400F38ACD}" srcOrd="1" destOrd="0" presId="urn:microsoft.com/office/officeart/2005/8/layout/orgChart1"/>
    <dgm:cxn modelId="{4E7427AE-D85B-4366-B53C-805BD023E2E5}" type="presParOf" srcId="{830F2DAA-CC49-4E2B-A5E1-86C2E20A4D4D}" destId="{8F0B39BB-43E9-46C1-9B56-3D82BFDD75A8}" srcOrd="1" destOrd="0" presId="urn:microsoft.com/office/officeart/2005/8/layout/orgChart1"/>
    <dgm:cxn modelId="{2AD9F996-396C-4D29-8C2C-05DFECDEE75C}" type="presParOf" srcId="{830F2DAA-CC49-4E2B-A5E1-86C2E20A4D4D}" destId="{4F06BA18-DB1E-4983-9E72-7929AA799450}" srcOrd="2" destOrd="0" presId="urn:microsoft.com/office/officeart/2005/8/layout/orgChart1"/>
    <dgm:cxn modelId="{CB6F2F92-ACD7-40CB-B25B-ED48B1B33334}" type="presParOf" srcId="{33969655-4C6F-4C1F-98EC-2F1FDF1E63D9}" destId="{0173478E-E961-4675-B28A-2B3C70773A53}" srcOrd="2" destOrd="0" presId="urn:microsoft.com/office/officeart/2005/8/layout/orgChart1"/>
    <dgm:cxn modelId="{A3303CA0-8C8B-45BD-B92E-8B21EEC228ED}" type="presParOf" srcId="{33969655-4C6F-4C1F-98EC-2F1FDF1E63D9}" destId="{C6058CE3-ACF7-4777-9A5D-FA852499490C}" srcOrd="3" destOrd="0" presId="urn:microsoft.com/office/officeart/2005/8/layout/orgChart1"/>
    <dgm:cxn modelId="{EE2A199E-6F4F-4561-B960-5EBC9C25CB37}" type="presParOf" srcId="{C6058CE3-ACF7-4777-9A5D-FA852499490C}" destId="{1A6824EA-2A13-40D4-B0EC-0E727DC80142}" srcOrd="0" destOrd="0" presId="urn:microsoft.com/office/officeart/2005/8/layout/orgChart1"/>
    <dgm:cxn modelId="{B1CB198C-AFE6-4875-A253-F7D897895EDE}" type="presParOf" srcId="{1A6824EA-2A13-40D4-B0EC-0E727DC80142}" destId="{1F7A3206-9EE9-4A34-9DD4-E373F1998E16}" srcOrd="0" destOrd="0" presId="urn:microsoft.com/office/officeart/2005/8/layout/orgChart1"/>
    <dgm:cxn modelId="{61746072-2C8F-4925-A037-BEB1C1084730}" type="presParOf" srcId="{1A6824EA-2A13-40D4-B0EC-0E727DC80142}" destId="{19867B9E-0689-4F5F-B3D3-8E89BAB18817}" srcOrd="1" destOrd="0" presId="urn:microsoft.com/office/officeart/2005/8/layout/orgChart1"/>
    <dgm:cxn modelId="{618859C0-439D-4D69-ACB2-F9EAEEDA2AA2}" type="presParOf" srcId="{C6058CE3-ACF7-4777-9A5D-FA852499490C}" destId="{601B5361-F445-40DB-B60D-1F181948F639}" srcOrd="1" destOrd="0" presId="urn:microsoft.com/office/officeart/2005/8/layout/orgChart1"/>
    <dgm:cxn modelId="{16A7F1C4-9031-43D5-BE9F-452593541065}" type="presParOf" srcId="{C6058CE3-ACF7-4777-9A5D-FA852499490C}" destId="{77A719AC-63E5-459F-958A-BE6211B77C96}" srcOrd="2" destOrd="0" presId="urn:microsoft.com/office/officeart/2005/8/layout/orgChart1"/>
    <dgm:cxn modelId="{C06449F5-2633-4245-9006-B341FCC0022A}" type="presParOf" srcId="{33969655-4C6F-4C1F-98EC-2F1FDF1E63D9}" destId="{5A5D9867-4EA6-4740-8852-C06A8FE6CEA1}" srcOrd="4" destOrd="0" presId="urn:microsoft.com/office/officeart/2005/8/layout/orgChart1"/>
    <dgm:cxn modelId="{9C31CE0C-3BF4-4CF1-B63D-A908AE373065}" type="presParOf" srcId="{33969655-4C6F-4C1F-98EC-2F1FDF1E63D9}" destId="{4D01FD34-9F6F-4A3E-9AD5-505F569F5EDF}" srcOrd="5" destOrd="0" presId="urn:microsoft.com/office/officeart/2005/8/layout/orgChart1"/>
    <dgm:cxn modelId="{8ADC33C4-6856-4A98-89F0-E6F72D85B508}" type="presParOf" srcId="{4D01FD34-9F6F-4A3E-9AD5-505F569F5EDF}" destId="{169E6A5D-849A-45E3-8C81-DDBCE1A2E56E}" srcOrd="0" destOrd="0" presId="urn:microsoft.com/office/officeart/2005/8/layout/orgChart1"/>
    <dgm:cxn modelId="{6CF2EE1D-3700-499C-9336-BBC4F5FE9E9B}" type="presParOf" srcId="{169E6A5D-849A-45E3-8C81-DDBCE1A2E56E}" destId="{4E6EB829-5E9D-4D14-A084-15008917EF04}" srcOrd="0" destOrd="0" presId="urn:microsoft.com/office/officeart/2005/8/layout/orgChart1"/>
    <dgm:cxn modelId="{7A4AF35C-EFEC-4B95-BCCE-B9A3AF1AA723}" type="presParOf" srcId="{169E6A5D-849A-45E3-8C81-DDBCE1A2E56E}" destId="{A73A017C-0185-429F-BC07-49B59AB79EB0}" srcOrd="1" destOrd="0" presId="urn:microsoft.com/office/officeart/2005/8/layout/orgChart1"/>
    <dgm:cxn modelId="{3878CA11-E231-4643-9548-FDAB5BF0056C}" type="presParOf" srcId="{4D01FD34-9F6F-4A3E-9AD5-505F569F5EDF}" destId="{C0072F68-18D3-4132-8E71-AF1546A9D62B}" srcOrd="1" destOrd="0" presId="urn:microsoft.com/office/officeart/2005/8/layout/orgChart1"/>
    <dgm:cxn modelId="{BC269897-6433-4D74-87D6-68F08D6EE779}" type="presParOf" srcId="{4D01FD34-9F6F-4A3E-9AD5-505F569F5EDF}" destId="{51BAEF47-6F4E-4FF6-A057-6479B6C1263C}" srcOrd="2" destOrd="0" presId="urn:microsoft.com/office/officeart/2005/8/layout/orgChart1"/>
    <dgm:cxn modelId="{6F0F75F2-BA02-4941-BCAD-1A0B1D2CAAD2}" type="presParOf" srcId="{E333555E-664B-4FB6-BEA1-3A25459BED2C}" destId="{65439D35-C958-4357-8F16-977ECE0FA462}" srcOrd="2" destOrd="0" presId="urn:microsoft.com/office/officeart/2005/8/layout/orgChart1"/>
    <dgm:cxn modelId="{036766CE-5D33-4618-8579-0C0F4F37BDDC}" type="presParOf" srcId="{7AF55C41-25EF-4489-A77E-FE49F57347C5}" destId="{B47B378C-E57B-4A8B-B689-C255B34FA5B4}" srcOrd="2" destOrd="0" presId="urn:microsoft.com/office/officeart/2005/8/layout/orgChart1"/>
    <dgm:cxn modelId="{FE695B2A-AAC2-4005-9C35-AE8A930333F7}" type="presParOf" srcId="{7AF55C41-25EF-4489-A77E-FE49F57347C5}" destId="{E2E3B84C-0C72-4DB3-8057-682ECC2FC854}" srcOrd="3" destOrd="0" presId="urn:microsoft.com/office/officeart/2005/8/layout/orgChart1"/>
    <dgm:cxn modelId="{5D86D435-1845-4833-A5D4-CB2B558C6D0F}" type="presParOf" srcId="{E2E3B84C-0C72-4DB3-8057-682ECC2FC854}" destId="{957F3AB9-D980-4DDA-B0EC-F4D924CD2E08}" srcOrd="0" destOrd="0" presId="urn:microsoft.com/office/officeart/2005/8/layout/orgChart1"/>
    <dgm:cxn modelId="{5B600D72-2EA3-4F69-9165-B237C8343980}" type="presParOf" srcId="{957F3AB9-D980-4DDA-B0EC-F4D924CD2E08}" destId="{6BA9B8EF-BB68-46D8-B065-AAE53285FCA7}" srcOrd="0" destOrd="0" presId="urn:microsoft.com/office/officeart/2005/8/layout/orgChart1"/>
    <dgm:cxn modelId="{64ED604C-B2E3-46C3-80DC-3CDD9539410E}" type="presParOf" srcId="{957F3AB9-D980-4DDA-B0EC-F4D924CD2E08}" destId="{4FA45776-2841-476C-8EFE-FC5A0B7A17A7}" srcOrd="1" destOrd="0" presId="urn:microsoft.com/office/officeart/2005/8/layout/orgChart1"/>
    <dgm:cxn modelId="{62C2A8D2-30FE-49D9-984C-68212F6A5322}" type="presParOf" srcId="{E2E3B84C-0C72-4DB3-8057-682ECC2FC854}" destId="{74970B19-675F-4EE5-AFE4-9115D2D9C455}" srcOrd="1" destOrd="0" presId="urn:microsoft.com/office/officeart/2005/8/layout/orgChart1"/>
    <dgm:cxn modelId="{8D359C82-F8FB-4A8C-8522-BFC4A5595D00}" type="presParOf" srcId="{74970B19-675F-4EE5-AFE4-9115D2D9C455}" destId="{842DD717-7D9A-4D25-8AE2-94B769082AB0}" srcOrd="0" destOrd="0" presId="urn:microsoft.com/office/officeart/2005/8/layout/orgChart1"/>
    <dgm:cxn modelId="{C2426417-7047-4911-AEBA-EA85FE654BC3}" type="presParOf" srcId="{74970B19-675F-4EE5-AFE4-9115D2D9C455}" destId="{541C3CBB-D16A-423F-9A50-4F211E12A83D}" srcOrd="1" destOrd="0" presId="urn:microsoft.com/office/officeart/2005/8/layout/orgChart1"/>
    <dgm:cxn modelId="{564C2E3D-BEAE-4DDA-B2D8-E2F92B36656D}" type="presParOf" srcId="{541C3CBB-D16A-423F-9A50-4F211E12A83D}" destId="{02889422-1920-47B8-BC1B-02495F4739C6}" srcOrd="0" destOrd="0" presId="urn:microsoft.com/office/officeart/2005/8/layout/orgChart1"/>
    <dgm:cxn modelId="{33E93A6B-0548-4B80-B560-93EDD0DB79DD}" type="presParOf" srcId="{02889422-1920-47B8-BC1B-02495F4739C6}" destId="{79A927BE-EEFD-484C-9CE4-86EB9371420C}" srcOrd="0" destOrd="0" presId="urn:microsoft.com/office/officeart/2005/8/layout/orgChart1"/>
    <dgm:cxn modelId="{3BCA6D3C-6C82-4358-8D00-D9C6497C41E0}" type="presParOf" srcId="{02889422-1920-47B8-BC1B-02495F4739C6}" destId="{7D77E6F2-3592-495F-9D34-56D849089923}" srcOrd="1" destOrd="0" presId="urn:microsoft.com/office/officeart/2005/8/layout/orgChart1"/>
    <dgm:cxn modelId="{0FE66978-C21E-433B-AF85-2C4B7F17A55A}" type="presParOf" srcId="{541C3CBB-D16A-423F-9A50-4F211E12A83D}" destId="{4DA6F89B-A295-457A-AD4E-EEF7E423EC45}" srcOrd="1" destOrd="0" presId="urn:microsoft.com/office/officeart/2005/8/layout/orgChart1"/>
    <dgm:cxn modelId="{840DF471-80B5-468B-B68F-020412E70167}" type="presParOf" srcId="{541C3CBB-D16A-423F-9A50-4F211E12A83D}" destId="{E594A16F-BDF6-479B-BE0C-C5420A9B9B5A}" srcOrd="2" destOrd="0" presId="urn:microsoft.com/office/officeart/2005/8/layout/orgChart1"/>
    <dgm:cxn modelId="{2E74ECBB-9A37-4780-965E-F9E020307D05}" type="presParOf" srcId="{74970B19-675F-4EE5-AFE4-9115D2D9C455}" destId="{E215425E-CD21-48A1-BFC7-C8980D1FAC77}" srcOrd="2" destOrd="0" presId="urn:microsoft.com/office/officeart/2005/8/layout/orgChart1"/>
    <dgm:cxn modelId="{20F5BBE9-59CF-493A-9540-F6CC757B4773}" type="presParOf" srcId="{74970B19-675F-4EE5-AFE4-9115D2D9C455}" destId="{B92F727F-35F4-4BAE-B64C-C4095113F0F2}" srcOrd="3" destOrd="0" presId="urn:microsoft.com/office/officeart/2005/8/layout/orgChart1"/>
    <dgm:cxn modelId="{A045EDDB-6154-422B-9258-FD33BACA7D76}" type="presParOf" srcId="{B92F727F-35F4-4BAE-B64C-C4095113F0F2}" destId="{A4CD6ED6-45CE-413D-ABF6-92F550D7FFDB}" srcOrd="0" destOrd="0" presId="urn:microsoft.com/office/officeart/2005/8/layout/orgChart1"/>
    <dgm:cxn modelId="{B9CE917A-5CA9-4676-BAAF-9D11CC41ABEB}" type="presParOf" srcId="{A4CD6ED6-45CE-413D-ABF6-92F550D7FFDB}" destId="{8B3CE160-C0D0-4005-9045-4F2C25492D0B}" srcOrd="0" destOrd="0" presId="urn:microsoft.com/office/officeart/2005/8/layout/orgChart1"/>
    <dgm:cxn modelId="{DC107987-825C-4686-9780-4CCC3A6224FF}" type="presParOf" srcId="{A4CD6ED6-45CE-413D-ABF6-92F550D7FFDB}" destId="{EBC571DC-0CC0-4F77-9252-9DC222926A73}" srcOrd="1" destOrd="0" presId="urn:microsoft.com/office/officeart/2005/8/layout/orgChart1"/>
    <dgm:cxn modelId="{9906A3FA-421C-4DB2-9F18-50B49492D2F8}" type="presParOf" srcId="{B92F727F-35F4-4BAE-B64C-C4095113F0F2}" destId="{18B108CA-6932-4EBD-86BB-4EA3BD82BECE}" srcOrd="1" destOrd="0" presId="urn:microsoft.com/office/officeart/2005/8/layout/orgChart1"/>
    <dgm:cxn modelId="{7A2AFB07-A901-4FED-A1E7-9B44270EA456}" type="presParOf" srcId="{B92F727F-35F4-4BAE-B64C-C4095113F0F2}" destId="{9D4A4EAA-DDD2-4AC7-8876-368BE339022B}" srcOrd="2" destOrd="0" presId="urn:microsoft.com/office/officeart/2005/8/layout/orgChart1"/>
    <dgm:cxn modelId="{CFA54469-B5D7-4783-89DA-377F0B94ABE2}" type="presParOf" srcId="{74970B19-675F-4EE5-AFE4-9115D2D9C455}" destId="{36448C83-582F-446B-906A-2155F4EBAB73}" srcOrd="4" destOrd="0" presId="urn:microsoft.com/office/officeart/2005/8/layout/orgChart1"/>
    <dgm:cxn modelId="{C9C4B4FC-F399-4B47-AFB2-B30057C027E5}" type="presParOf" srcId="{74970B19-675F-4EE5-AFE4-9115D2D9C455}" destId="{83C4E555-D04D-4362-8905-C975194A36AF}" srcOrd="5" destOrd="0" presId="urn:microsoft.com/office/officeart/2005/8/layout/orgChart1"/>
    <dgm:cxn modelId="{B2B34911-A204-4554-9168-2DE6846791C6}" type="presParOf" srcId="{83C4E555-D04D-4362-8905-C975194A36AF}" destId="{178ACBF6-D90B-4B8E-BCE2-BBA0A2C7C198}" srcOrd="0" destOrd="0" presId="urn:microsoft.com/office/officeart/2005/8/layout/orgChart1"/>
    <dgm:cxn modelId="{E338BEF0-9CF7-42A1-B808-798CA383E70E}" type="presParOf" srcId="{178ACBF6-D90B-4B8E-BCE2-BBA0A2C7C198}" destId="{4EFA082F-988C-4495-B299-7BDD8DB0D731}" srcOrd="0" destOrd="0" presId="urn:microsoft.com/office/officeart/2005/8/layout/orgChart1"/>
    <dgm:cxn modelId="{F5725A48-A1D0-4895-86C7-CB7E288AFFA2}" type="presParOf" srcId="{178ACBF6-D90B-4B8E-BCE2-BBA0A2C7C198}" destId="{E33AAE2E-DA7F-4B42-B867-530FF669DCEF}" srcOrd="1" destOrd="0" presId="urn:microsoft.com/office/officeart/2005/8/layout/orgChart1"/>
    <dgm:cxn modelId="{64718A5D-6959-4CEA-ABB5-BFCEC1B39BF0}" type="presParOf" srcId="{83C4E555-D04D-4362-8905-C975194A36AF}" destId="{6B1C1D53-8714-4133-8132-5380F8F04B54}" srcOrd="1" destOrd="0" presId="urn:microsoft.com/office/officeart/2005/8/layout/orgChart1"/>
    <dgm:cxn modelId="{928E32DE-8D59-482A-BFE3-366A36B5CE9A}" type="presParOf" srcId="{83C4E555-D04D-4362-8905-C975194A36AF}" destId="{A19718E1-8064-4B35-BD5C-19E268F6D4B3}" srcOrd="2" destOrd="0" presId="urn:microsoft.com/office/officeart/2005/8/layout/orgChart1"/>
    <dgm:cxn modelId="{48BA75AB-D36B-4BA3-B5F6-DBE995673A89}" type="presParOf" srcId="{E2E3B84C-0C72-4DB3-8057-682ECC2FC854}" destId="{5CD075C7-BB31-4031-A3BE-F3A0AB076EA8}" srcOrd="2" destOrd="0" presId="urn:microsoft.com/office/officeart/2005/8/layout/orgChart1"/>
    <dgm:cxn modelId="{E9BBD11F-CC90-4B78-AE9B-8B678A929959}" type="presParOf" srcId="{E534FD35-8AE4-4100-ADA1-B57C24044506}" destId="{338D70D0-EB59-4191-AD3F-69133EC1C538}" srcOrd="2" destOrd="0" presId="urn:microsoft.com/office/officeart/2005/8/layout/orgChart1"/>
    <dgm:cxn modelId="{43BF5572-0C8C-4BBD-9531-31075A520438}" type="presParOf" srcId="{338D70D0-EB59-4191-AD3F-69133EC1C538}" destId="{98CF25F4-D6B5-4F0C-AC69-4252928A85C0}" srcOrd="0" destOrd="0" presId="urn:microsoft.com/office/officeart/2005/8/layout/orgChart1"/>
    <dgm:cxn modelId="{A5387AD7-8ABF-484E-A52A-DF6A72FA68FB}" type="presParOf" srcId="{338D70D0-EB59-4191-AD3F-69133EC1C538}" destId="{BC45B4DD-9F83-4DF6-B79C-24E4EAC4156B}" srcOrd="1" destOrd="0" presId="urn:microsoft.com/office/officeart/2005/8/layout/orgChart1"/>
    <dgm:cxn modelId="{8520B48A-D559-41FB-B898-A3C2512BCD70}" type="presParOf" srcId="{BC45B4DD-9F83-4DF6-B79C-24E4EAC4156B}" destId="{13A292A9-6B1F-4E72-BF59-1D941B613CCD}" srcOrd="0" destOrd="0" presId="urn:microsoft.com/office/officeart/2005/8/layout/orgChart1"/>
    <dgm:cxn modelId="{7AAA7053-D8C1-4CF3-9EEA-97C15D73AB0D}" type="presParOf" srcId="{13A292A9-6B1F-4E72-BF59-1D941B613CCD}" destId="{E775C885-91EF-4C20-B406-11EE17AA4376}" srcOrd="0" destOrd="0" presId="urn:microsoft.com/office/officeart/2005/8/layout/orgChart1"/>
    <dgm:cxn modelId="{76A70D61-7A53-4E67-B65F-7041E5A5D28A}" type="presParOf" srcId="{13A292A9-6B1F-4E72-BF59-1D941B613CCD}" destId="{8BC510F0-FC17-43CF-B6A3-9B2DEA81522F}" srcOrd="1" destOrd="0" presId="urn:microsoft.com/office/officeart/2005/8/layout/orgChart1"/>
    <dgm:cxn modelId="{821B963D-295F-4E5E-990C-F1D8B489C520}" type="presParOf" srcId="{BC45B4DD-9F83-4DF6-B79C-24E4EAC4156B}" destId="{722BD436-EEBC-4D4F-BC1F-1E1E4112A36B}" srcOrd="1" destOrd="0" presId="urn:microsoft.com/office/officeart/2005/8/layout/orgChart1"/>
    <dgm:cxn modelId="{B4006BC3-B0AD-4E57-8B9B-9B9C9A65B8B6}" type="presParOf" srcId="{BC45B4DD-9F83-4DF6-B79C-24E4EAC4156B}" destId="{8DD766D2-2902-42BE-9F23-C7426D79115F}" srcOrd="2" destOrd="0" presId="urn:microsoft.com/office/officeart/2005/8/layout/orgChart1"/>
    <dgm:cxn modelId="{C0F2E184-405C-4793-83C1-19FDE8A59A9A}" type="presParOf" srcId="{FF72A02E-0195-4FCF-9B0D-624E9440E2DB}" destId="{6A5BA983-44CD-4D08-AA9A-2145E7877CA3}" srcOrd="1" destOrd="0" presId="urn:microsoft.com/office/officeart/2005/8/layout/orgChart1"/>
    <dgm:cxn modelId="{BAE7C941-B49F-49DD-9CDA-D3F89C634019}" type="presParOf" srcId="{6A5BA983-44CD-4D08-AA9A-2145E7877CA3}" destId="{30215B22-0A6A-4C14-8EEC-23ED571CD66F}" srcOrd="0" destOrd="0" presId="urn:microsoft.com/office/officeart/2005/8/layout/orgChart1"/>
    <dgm:cxn modelId="{F51F8A8B-25FE-4620-A069-DE0CFB9DD11B}" type="presParOf" srcId="{30215B22-0A6A-4C14-8EEC-23ED571CD66F}" destId="{834020BD-3B3C-40AA-9FDC-97594BB2AAF9}" srcOrd="0" destOrd="0" presId="urn:microsoft.com/office/officeart/2005/8/layout/orgChart1"/>
    <dgm:cxn modelId="{2F1C17B6-D1BC-4521-94CB-9831DEE163A7}" type="presParOf" srcId="{30215B22-0A6A-4C14-8EEC-23ED571CD66F}" destId="{09FC69DF-1D25-4BC0-8BC3-5BF0ED67AC2B}" srcOrd="1" destOrd="0" presId="urn:microsoft.com/office/officeart/2005/8/layout/orgChart1"/>
    <dgm:cxn modelId="{4BB8F29B-AE7E-46FD-B003-E3EA58E67E84}" type="presParOf" srcId="{6A5BA983-44CD-4D08-AA9A-2145E7877CA3}" destId="{1B267895-E506-4796-885E-67C0E6959F35}" srcOrd="1" destOrd="0" presId="urn:microsoft.com/office/officeart/2005/8/layout/orgChart1"/>
    <dgm:cxn modelId="{0B0BFA06-1E02-49A7-BDC9-874059CE1F2C}" type="presParOf" srcId="{6A5BA983-44CD-4D08-AA9A-2145E7877CA3}" destId="{16B0F2B9-7B85-47EA-B04A-1000CDE6649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55159F-AF33-9447-B138-46C6DD650A2D}" type="doc">
      <dgm:prSet loTypeId="urn:microsoft.com/office/officeart/2005/8/layout/process4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831D8FEB-68F1-5042-BE97-45A522D0119F}">
      <dgm:prSet custT="1"/>
      <dgm:spPr/>
      <dgm:t>
        <a:bodyPr/>
        <a:lstStyle/>
        <a:p>
          <a:pPr rtl="0"/>
          <a:r>
            <a:rPr lang="es-ES" sz="2000" b="1" dirty="0">
              <a:solidFill>
                <a:schemeClr val="tx1"/>
              </a:solidFill>
            </a:rPr>
            <a:t>Describir</a:t>
          </a:r>
          <a:r>
            <a:rPr lang="es-ES" sz="2000" dirty="0">
              <a:solidFill>
                <a:schemeClr val="tx1"/>
              </a:solidFill>
            </a:rPr>
            <a:t>: tarea con claridad y precisión.</a:t>
          </a:r>
        </a:p>
      </dgm:t>
    </dgm:pt>
    <dgm:pt modelId="{93268635-AB65-6346-B04F-7E8C9E69CA80}" type="parTrans" cxnId="{EDD8D02A-B381-4B4E-9978-6E2A689AB8B9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D0BC75A1-5E68-5342-910D-F6FE46D7B96E}" type="sibTrans" cxnId="{EDD8D02A-B381-4B4E-9978-6E2A689AB8B9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936EF3E9-91DF-6749-AD32-3AB9CAB8405A}">
      <dgm:prSet custT="1"/>
      <dgm:spPr/>
      <dgm:t>
        <a:bodyPr/>
        <a:lstStyle/>
        <a:p>
          <a:pPr rtl="0"/>
          <a:r>
            <a:rPr lang="es-ES" sz="2000" b="1" dirty="0">
              <a:solidFill>
                <a:schemeClr val="tx1"/>
              </a:solidFill>
            </a:rPr>
            <a:t>Requerir</a:t>
          </a:r>
          <a:r>
            <a:rPr lang="es-ES" sz="2000" dirty="0">
              <a:solidFill>
                <a:schemeClr val="tx1"/>
              </a:solidFill>
            </a:rPr>
            <a:t>: producción de resultado específico.</a:t>
          </a:r>
        </a:p>
      </dgm:t>
    </dgm:pt>
    <dgm:pt modelId="{F78B83F4-4BE5-6745-9C88-B3E166FED7CA}" type="parTrans" cxnId="{5AD96B94-2224-4D43-B66E-23297A79CAF9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35542568-7CC9-F64B-9311-528860D124B1}" type="sibTrans" cxnId="{5AD96B94-2224-4D43-B66E-23297A79CAF9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4240D336-570C-1247-A112-09AB5159C1E7}">
      <dgm:prSet custT="1"/>
      <dgm:spPr/>
      <dgm:t>
        <a:bodyPr/>
        <a:lstStyle/>
        <a:p>
          <a:pPr rtl="0"/>
          <a:r>
            <a:rPr lang="es-ES" sz="2000" b="1" dirty="0">
              <a:solidFill>
                <a:schemeClr val="tx1"/>
              </a:solidFill>
            </a:rPr>
            <a:t>Evaluar</a:t>
          </a:r>
          <a:r>
            <a:rPr lang="es-ES" sz="2000" dirty="0">
              <a:solidFill>
                <a:schemeClr val="tx1"/>
              </a:solidFill>
            </a:rPr>
            <a:t> el producto (formal o informalmente).</a:t>
          </a:r>
        </a:p>
      </dgm:t>
    </dgm:pt>
    <dgm:pt modelId="{F07E2A37-8B03-2245-9D1E-29ADCDC22563}" type="parTrans" cxnId="{35CEAF35-81C2-C348-922E-D989E8D47A8D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CAA85BBB-195F-5D47-81EA-3BABC95A9E61}" type="sibTrans" cxnId="{35CEAF35-81C2-C348-922E-D989E8D47A8D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22FE739A-E3BA-B642-B455-802BC304E850}">
      <dgm:prSet custT="1"/>
      <dgm:spPr/>
      <dgm:t>
        <a:bodyPr/>
        <a:lstStyle/>
        <a:p>
          <a:pPr rtl="0"/>
          <a:r>
            <a:rPr lang="es-ES" sz="2000" dirty="0">
              <a:solidFill>
                <a:schemeClr val="tx1"/>
              </a:solidFill>
            </a:rPr>
            <a:t>Elegir al </a:t>
          </a:r>
          <a:r>
            <a:rPr lang="es-ES" sz="2000" b="1" dirty="0">
              <a:solidFill>
                <a:schemeClr val="tx1"/>
              </a:solidFill>
            </a:rPr>
            <a:t>azar </a:t>
          </a:r>
          <a:r>
            <a:rPr lang="es-ES" sz="2000" dirty="0">
              <a:solidFill>
                <a:schemeClr val="tx1"/>
              </a:solidFill>
            </a:rPr>
            <a:t>quién expone su trabajo.</a:t>
          </a:r>
        </a:p>
      </dgm:t>
    </dgm:pt>
    <dgm:pt modelId="{DB11B32B-DA76-9D43-B5A4-FBD761BA76D5}" type="parTrans" cxnId="{14D7CC09-9CB8-D44F-A5A4-806A18EF9E95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25C1ABB2-46F4-3647-AF09-00DB9DCFE0F7}" type="sibTrans" cxnId="{14D7CC09-9CB8-D44F-A5A4-806A18EF9E95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9B41CD37-012A-B242-B441-8350207C0924}">
      <dgm:prSet custT="1"/>
      <dgm:spPr/>
      <dgm:t>
        <a:bodyPr/>
        <a:lstStyle/>
        <a:p>
          <a:pPr rtl="0"/>
          <a:r>
            <a:rPr lang="es-ES" sz="2000" b="1" dirty="0">
              <a:solidFill>
                <a:schemeClr val="tx1"/>
              </a:solidFill>
            </a:rPr>
            <a:t>Moverse por la clase </a:t>
          </a:r>
          <a:r>
            <a:rPr lang="es-ES" sz="2000" dirty="0">
              <a:solidFill>
                <a:schemeClr val="tx1"/>
              </a:solidFill>
            </a:rPr>
            <a:t>y controlar el desarrollo actividad.</a:t>
          </a:r>
        </a:p>
      </dgm:t>
    </dgm:pt>
    <dgm:pt modelId="{F56ABFD4-22F6-8E40-B3C7-6A3A6992822D}" type="parTrans" cxnId="{3248E8AA-AE9A-2F4A-8BEA-F3DAECF6D1AD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6A74FBAC-F043-6C43-8E57-1A36FFEBFB76}" type="sibTrans" cxnId="{3248E8AA-AE9A-2F4A-8BEA-F3DAECF6D1AD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540AC64B-018C-6C49-848A-89170D7D8DCF}">
      <dgm:prSet custT="1"/>
      <dgm:spPr/>
      <dgm:t>
        <a:bodyPr/>
        <a:lstStyle/>
        <a:p>
          <a:pPr rtl="0"/>
          <a:r>
            <a:rPr lang="es-ES" sz="2000" dirty="0">
              <a:solidFill>
                <a:schemeClr val="tx1"/>
              </a:solidFill>
            </a:rPr>
            <a:t>Incorporar una técnica cada vez. Usar de forma sistemática (interiorizar).</a:t>
          </a:r>
        </a:p>
      </dgm:t>
    </dgm:pt>
    <dgm:pt modelId="{5CA38108-6DBD-FE46-9C6F-6AF381428E80}" type="parTrans" cxnId="{67AC6C94-8E78-A54A-9511-5D2ECCB9FF4A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9B22A020-A1EC-164D-9D4A-2C44196A751D}" type="sibTrans" cxnId="{67AC6C94-8E78-A54A-9511-5D2ECCB9FF4A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CF56E43B-7DFD-8242-8C95-F024BA2C9A0E}">
      <dgm:prSet custT="1"/>
      <dgm:spPr/>
      <dgm:t>
        <a:bodyPr/>
        <a:lstStyle/>
        <a:p>
          <a:pPr rtl="0"/>
          <a:r>
            <a:rPr lang="es-ES" sz="2000" dirty="0">
              <a:solidFill>
                <a:schemeClr val="tx1"/>
              </a:solidFill>
            </a:rPr>
            <a:t>Luego, introducir otra y combinar con la anterior</a:t>
          </a:r>
        </a:p>
      </dgm:t>
    </dgm:pt>
    <dgm:pt modelId="{69A993C3-B7EC-2341-834A-5402F8948930}" type="parTrans" cxnId="{EA673535-22AA-CB41-A40A-D7ECA8F074F6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D2D7EFF3-98AB-E14D-B19E-A4A1CADBF5EB}" type="sibTrans" cxnId="{EA673535-22AA-CB41-A40A-D7ECA8F074F6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146C84E8-E422-6A40-8381-D341EC968183}" type="pres">
      <dgm:prSet presAssocID="{8855159F-AF33-9447-B138-46C6DD650A2D}" presName="Name0" presStyleCnt="0">
        <dgm:presLayoutVars>
          <dgm:dir/>
          <dgm:animLvl val="lvl"/>
          <dgm:resizeHandles val="exact"/>
        </dgm:presLayoutVars>
      </dgm:prSet>
      <dgm:spPr/>
    </dgm:pt>
    <dgm:pt modelId="{76473471-13FF-4F44-8914-1B72E9F3EC91}" type="pres">
      <dgm:prSet presAssocID="{CF56E43B-7DFD-8242-8C95-F024BA2C9A0E}" presName="boxAndChildren" presStyleCnt="0"/>
      <dgm:spPr/>
    </dgm:pt>
    <dgm:pt modelId="{7293E08A-EB55-544A-8A56-D4B193BC2860}" type="pres">
      <dgm:prSet presAssocID="{CF56E43B-7DFD-8242-8C95-F024BA2C9A0E}" presName="parentTextBox" presStyleLbl="node1" presStyleIdx="0" presStyleCnt="7"/>
      <dgm:spPr/>
    </dgm:pt>
    <dgm:pt modelId="{07950C5A-FDCE-434E-AC50-EA1813627141}" type="pres">
      <dgm:prSet presAssocID="{9B22A020-A1EC-164D-9D4A-2C44196A751D}" presName="sp" presStyleCnt="0"/>
      <dgm:spPr/>
    </dgm:pt>
    <dgm:pt modelId="{0727BE55-CB2F-A841-B311-8C01117264A4}" type="pres">
      <dgm:prSet presAssocID="{540AC64B-018C-6C49-848A-89170D7D8DCF}" presName="arrowAndChildren" presStyleCnt="0"/>
      <dgm:spPr/>
    </dgm:pt>
    <dgm:pt modelId="{41BBBB59-CE50-9A4E-8118-22E947363D5B}" type="pres">
      <dgm:prSet presAssocID="{540AC64B-018C-6C49-848A-89170D7D8DCF}" presName="parentTextArrow" presStyleLbl="node1" presStyleIdx="1" presStyleCnt="7"/>
      <dgm:spPr/>
    </dgm:pt>
    <dgm:pt modelId="{95A3D761-4B6E-4847-BEC3-32AFC68E2A08}" type="pres">
      <dgm:prSet presAssocID="{6A74FBAC-F043-6C43-8E57-1A36FFEBFB76}" presName="sp" presStyleCnt="0"/>
      <dgm:spPr/>
    </dgm:pt>
    <dgm:pt modelId="{950FA2FC-29DF-724D-83E2-E5F17A35B06E}" type="pres">
      <dgm:prSet presAssocID="{9B41CD37-012A-B242-B441-8350207C0924}" presName="arrowAndChildren" presStyleCnt="0"/>
      <dgm:spPr/>
    </dgm:pt>
    <dgm:pt modelId="{D18D5CC2-2E62-2944-8C2F-0E2B8A78B6AB}" type="pres">
      <dgm:prSet presAssocID="{9B41CD37-012A-B242-B441-8350207C0924}" presName="parentTextArrow" presStyleLbl="node1" presStyleIdx="2" presStyleCnt="7"/>
      <dgm:spPr/>
    </dgm:pt>
    <dgm:pt modelId="{74831C66-05D4-D54A-AA7A-47BA643CD57C}" type="pres">
      <dgm:prSet presAssocID="{25C1ABB2-46F4-3647-AF09-00DB9DCFE0F7}" presName="sp" presStyleCnt="0"/>
      <dgm:spPr/>
    </dgm:pt>
    <dgm:pt modelId="{E336279C-5E49-8D4B-9F1A-FC4C1CEE5827}" type="pres">
      <dgm:prSet presAssocID="{22FE739A-E3BA-B642-B455-802BC304E850}" presName="arrowAndChildren" presStyleCnt="0"/>
      <dgm:spPr/>
    </dgm:pt>
    <dgm:pt modelId="{FB8E6DB4-128C-8C48-B427-CAFA5B78431F}" type="pres">
      <dgm:prSet presAssocID="{22FE739A-E3BA-B642-B455-802BC304E850}" presName="parentTextArrow" presStyleLbl="node1" presStyleIdx="3" presStyleCnt="7"/>
      <dgm:spPr/>
    </dgm:pt>
    <dgm:pt modelId="{8611088D-3C59-0247-AA65-ECAAE657D634}" type="pres">
      <dgm:prSet presAssocID="{CAA85BBB-195F-5D47-81EA-3BABC95A9E61}" presName="sp" presStyleCnt="0"/>
      <dgm:spPr/>
    </dgm:pt>
    <dgm:pt modelId="{2B647C2A-BFD5-2D45-BDE9-3F64FC42E75C}" type="pres">
      <dgm:prSet presAssocID="{4240D336-570C-1247-A112-09AB5159C1E7}" presName="arrowAndChildren" presStyleCnt="0"/>
      <dgm:spPr/>
    </dgm:pt>
    <dgm:pt modelId="{2F789D7C-4136-B14C-9505-780321BCF240}" type="pres">
      <dgm:prSet presAssocID="{4240D336-570C-1247-A112-09AB5159C1E7}" presName="parentTextArrow" presStyleLbl="node1" presStyleIdx="4" presStyleCnt="7"/>
      <dgm:spPr/>
    </dgm:pt>
    <dgm:pt modelId="{4B6F502E-5861-744D-A201-6BB892E2D9F2}" type="pres">
      <dgm:prSet presAssocID="{35542568-7CC9-F64B-9311-528860D124B1}" presName="sp" presStyleCnt="0"/>
      <dgm:spPr/>
    </dgm:pt>
    <dgm:pt modelId="{72985770-ABB0-9346-8D4F-8915B13EF5B5}" type="pres">
      <dgm:prSet presAssocID="{936EF3E9-91DF-6749-AD32-3AB9CAB8405A}" presName="arrowAndChildren" presStyleCnt="0"/>
      <dgm:spPr/>
    </dgm:pt>
    <dgm:pt modelId="{6F0D19EF-06F3-0C4B-AC0D-AEFDE96F3952}" type="pres">
      <dgm:prSet presAssocID="{936EF3E9-91DF-6749-AD32-3AB9CAB8405A}" presName="parentTextArrow" presStyleLbl="node1" presStyleIdx="5" presStyleCnt="7"/>
      <dgm:spPr/>
    </dgm:pt>
    <dgm:pt modelId="{A7C50BB9-4FCB-DC42-90F3-673CDA60CA2A}" type="pres">
      <dgm:prSet presAssocID="{D0BC75A1-5E68-5342-910D-F6FE46D7B96E}" presName="sp" presStyleCnt="0"/>
      <dgm:spPr/>
    </dgm:pt>
    <dgm:pt modelId="{CDC17195-467B-F247-95EC-7375DEC67353}" type="pres">
      <dgm:prSet presAssocID="{831D8FEB-68F1-5042-BE97-45A522D0119F}" presName="arrowAndChildren" presStyleCnt="0"/>
      <dgm:spPr/>
    </dgm:pt>
    <dgm:pt modelId="{5FDE47B3-C756-924C-A66C-5F2158818430}" type="pres">
      <dgm:prSet presAssocID="{831D8FEB-68F1-5042-BE97-45A522D0119F}" presName="parentTextArrow" presStyleLbl="node1" presStyleIdx="6" presStyleCnt="7"/>
      <dgm:spPr/>
    </dgm:pt>
  </dgm:ptLst>
  <dgm:cxnLst>
    <dgm:cxn modelId="{14D7CC09-9CB8-D44F-A5A4-806A18EF9E95}" srcId="{8855159F-AF33-9447-B138-46C6DD650A2D}" destId="{22FE739A-E3BA-B642-B455-802BC304E850}" srcOrd="3" destOrd="0" parTransId="{DB11B32B-DA76-9D43-B5A4-FBD761BA76D5}" sibTransId="{25C1ABB2-46F4-3647-AF09-00DB9DCFE0F7}"/>
    <dgm:cxn modelId="{EDD8D02A-B381-4B4E-9978-6E2A689AB8B9}" srcId="{8855159F-AF33-9447-B138-46C6DD650A2D}" destId="{831D8FEB-68F1-5042-BE97-45A522D0119F}" srcOrd="0" destOrd="0" parTransId="{93268635-AB65-6346-B04F-7E8C9E69CA80}" sibTransId="{D0BC75A1-5E68-5342-910D-F6FE46D7B96E}"/>
    <dgm:cxn modelId="{30C1CF2D-6980-4AE0-8993-6162103FC180}" type="presOf" srcId="{8855159F-AF33-9447-B138-46C6DD650A2D}" destId="{146C84E8-E422-6A40-8381-D341EC968183}" srcOrd="0" destOrd="0" presId="urn:microsoft.com/office/officeart/2005/8/layout/process4"/>
    <dgm:cxn modelId="{EA673535-22AA-CB41-A40A-D7ECA8F074F6}" srcId="{8855159F-AF33-9447-B138-46C6DD650A2D}" destId="{CF56E43B-7DFD-8242-8C95-F024BA2C9A0E}" srcOrd="6" destOrd="0" parTransId="{69A993C3-B7EC-2341-834A-5402F8948930}" sibTransId="{D2D7EFF3-98AB-E14D-B19E-A4A1CADBF5EB}"/>
    <dgm:cxn modelId="{35CEAF35-81C2-C348-922E-D989E8D47A8D}" srcId="{8855159F-AF33-9447-B138-46C6DD650A2D}" destId="{4240D336-570C-1247-A112-09AB5159C1E7}" srcOrd="2" destOrd="0" parTransId="{F07E2A37-8B03-2245-9D1E-29ADCDC22563}" sibTransId="{CAA85BBB-195F-5D47-81EA-3BABC95A9E61}"/>
    <dgm:cxn modelId="{9BF7FE36-A230-47E4-996C-59662462DA60}" type="presOf" srcId="{540AC64B-018C-6C49-848A-89170D7D8DCF}" destId="{41BBBB59-CE50-9A4E-8118-22E947363D5B}" srcOrd="0" destOrd="0" presId="urn:microsoft.com/office/officeart/2005/8/layout/process4"/>
    <dgm:cxn modelId="{20220465-8123-47FA-A95F-9BC9A79B350E}" type="presOf" srcId="{CF56E43B-7DFD-8242-8C95-F024BA2C9A0E}" destId="{7293E08A-EB55-544A-8A56-D4B193BC2860}" srcOrd="0" destOrd="0" presId="urn:microsoft.com/office/officeart/2005/8/layout/process4"/>
    <dgm:cxn modelId="{104E4871-BF62-4A35-9919-828D27CDDA85}" type="presOf" srcId="{22FE739A-E3BA-B642-B455-802BC304E850}" destId="{FB8E6DB4-128C-8C48-B427-CAFA5B78431F}" srcOrd="0" destOrd="0" presId="urn:microsoft.com/office/officeart/2005/8/layout/process4"/>
    <dgm:cxn modelId="{5AD96B94-2224-4D43-B66E-23297A79CAF9}" srcId="{8855159F-AF33-9447-B138-46C6DD650A2D}" destId="{936EF3E9-91DF-6749-AD32-3AB9CAB8405A}" srcOrd="1" destOrd="0" parTransId="{F78B83F4-4BE5-6745-9C88-B3E166FED7CA}" sibTransId="{35542568-7CC9-F64B-9311-528860D124B1}"/>
    <dgm:cxn modelId="{67AC6C94-8E78-A54A-9511-5D2ECCB9FF4A}" srcId="{8855159F-AF33-9447-B138-46C6DD650A2D}" destId="{540AC64B-018C-6C49-848A-89170D7D8DCF}" srcOrd="5" destOrd="0" parTransId="{5CA38108-6DBD-FE46-9C6F-6AF381428E80}" sibTransId="{9B22A020-A1EC-164D-9D4A-2C44196A751D}"/>
    <dgm:cxn modelId="{3A78A497-540F-403D-A6AA-D211E8AC96E8}" type="presOf" srcId="{936EF3E9-91DF-6749-AD32-3AB9CAB8405A}" destId="{6F0D19EF-06F3-0C4B-AC0D-AEFDE96F3952}" srcOrd="0" destOrd="0" presId="urn:microsoft.com/office/officeart/2005/8/layout/process4"/>
    <dgm:cxn modelId="{3248E8AA-AE9A-2F4A-8BEA-F3DAECF6D1AD}" srcId="{8855159F-AF33-9447-B138-46C6DD650A2D}" destId="{9B41CD37-012A-B242-B441-8350207C0924}" srcOrd="4" destOrd="0" parTransId="{F56ABFD4-22F6-8E40-B3C7-6A3A6992822D}" sibTransId="{6A74FBAC-F043-6C43-8E57-1A36FFEBFB76}"/>
    <dgm:cxn modelId="{B94537BD-8637-4F35-B90B-31EFA8D328F1}" type="presOf" srcId="{831D8FEB-68F1-5042-BE97-45A522D0119F}" destId="{5FDE47B3-C756-924C-A66C-5F2158818430}" srcOrd="0" destOrd="0" presId="urn:microsoft.com/office/officeart/2005/8/layout/process4"/>
    <dgm:cxn modelId="{2A9AC5C2-6580-48CC-9CE6-E790117C68D7}" type="presOf" srcId="{4240D336-570C-1247-A112-09AB5159C1E7}" destId="{2F789D7C-4136-B14C-9505-780321BCF240}" srcOrd="0" destOrd="0" presId="urn:microsoft.com/office/officeart/2005/8/layout/process4"/>
    <dgm:cxn modelId="{5637C5D0-93CB-414E-A251-4AEE31C2B4BD}" type="presOf" srcId="{9B41CD37-012A-B242-B441-8350207C0924}" destId="{D18D5CC2-2E62-2944-8C2F-0E2B8A78B6AB}" srcOrd="0" destOrd="0" presId="urn:microsoft.com/office/officeart/2005/8/layout/process4"/>
    <dgm:cxn modelId="{EC7E855A-53B9-444C-A348-339B504FA899}" type="presParOf" srcId="{146C84E8-E422-6A40-8381-D341EC968183}" destId="{76473471-13FF-4F44-8914-1B72E9F3EC91}" srcOrd="0" destOrd="0" presId="urn:microsoft.com/office/officeart/2005/8/layout/process4"/>
    <dgm:cxn modelId="{51ABD15D-219B-47BE-9D58-FE57CF9C7FD6}" type="presParOf" srcId="{76473471-13FF-4F44-8914-1B72E9F3EC91}" destId="{7293E08A-EB55-544A-8A56-D4B193BC2860}" srcOrd="0" destOrd="0" presId="urn:microsoft.com/office/officeart/2005/8/layout/process4"/>
    <dgm:cxn modelId="{D383F7B0-9B6B-46BA-9E87-077B5743AEB2}" type="presParOf" srcId="{146C84E8-E422-6A40-8381-D341EC968183}" destId="{07950C5A-FDCE-434E-AC50-EA1813627141}" srcOrd="1" destOrd="0" presId="urn:microsoft.com/office/officeart/2005/8/layout/process4"/>
    <dgm:cxn modelId="{24A25D59-E94D-49FB-AE97-8ECE61397D2F}" type="presParOf" srcId="{146C84E8-E422-6A40-8381-D341EC968183}" destId="{0727BE55-CB2F-A841-B311-8C01117264A4}" srcOrd="2" destOrd="0" presId="urn:microsoft.com/office/officeart/2005/8/layout/process4"/>
    <dgm:cxn modelId="{B30E3490-E0F6-4515-AA72-8C15CB7E6425}" type="presParOf" srcId="{0727BE55-CB2F-A841-B311-8C01117264A4}" destId="{41BBBB59-CE50-9A4E-8118-22E947363D5B}" srcOrd="0" destOrd="0" presId="urn:microsoft.com/office/officeart/2005/8/layout/process4"/>
    <dgm:cxn modelId="{7BD78B5C-F13D-4717-82CB-491C42680850}" type="presParOf" srcId="{146C84E8-E422-6A40-8381-D341EC968183}" destId="{95A3D761-4B6E-4847-BEC3-32AFC68E2A08}" srcOrd="3" destOrd="0" presId="urn:microsoft.com/office/officeart/2005/8/layout/process4"/>
    <dgm:cxn modelId="{88C4EBAD-CA58-4D12-84AA-BE25CA880976}" type="presParOf" srcId="{146C84E8-E422-6A40-8381-D341EC968183}" destId="{950FA2FC-29DF-724D-83E2-E5F17A35B06E}" srcOrd="4" destOrd="0" presId="urn:microsoft.com/office/officeart/2005/8/layout/process4"/>
    <dgm:cxn modelId="{737EE99E-BD41-49D9-A66E-2E68AC9DA9C1}" type="presParOf" srcId="{950FA2FC-29DF-724D-83E2-E5F17A35B06E}" destId="{D18D5CC2-2E62-2944-8C2F-0E2B8A78B6AB}" srcOrd="0" destOrd="0" presId="urn:microsoft.com/office/officeart/2005/8/layout/process4"/>
    <dgm:cxn modelId="{5D81D540-AB16-4295-A9CF-44CEAD4CDBAF}" type="presParOf" srcId="{146C84E8-E422-6A40-8381-D341EC968183}" destId="{74831C66-05D4-D54A-AA7A-47BA643CD57C}" srcOrd="5" destOrd="0" presId="urn:microsoft.com/office/officeart/2005/8/layout/process4"/>
    <dgm:cxn modelId="{8BE89084-511B-45E8-BAA1-657802A47857}" type="presParOf" srcId="{146C84E8-E422-6A40-8381-D341EC968183}" destId="{E336279C-5E49-8D4B-9F1A-FC4C1CEE5827}" srcOrd="6" destOrd="0" presId="urn:microsoft.com/office/officeart/2005/8/layout/process4"/>
    <dgm:cxn modelId="{A6A05B76-BF43-42CD-BDAB-33BB01B0E987}" type="presParOf" srcId="{E336279C-5E49-8D4B-9F1A-FC4C1CEE5827}" destId="{FB8E6DB4-128C-8C48-B427-CAFA5B78431F}" srcOrd="0" destOrd="0" presId="urn:microsoft.com/office/officeart/2005/8/layout/process4"/>
    <dgm:cxn modelId="{2BEC566F-7B7C-4115-87E3-D5BE2A041183}" type="presParOf" srcId="{146C84E8-E422-6A40-8381-D341EC968183}" destId="{8611088D-3C59-0247-AA65-ECAAE657D634}" srcOrd="7" destOrd="0" presId="urn:microsoft.com/office/officeart/2005/8/layout/process4"/>
    <dgm:cxn modelId="{89992C04-871A-4D49-B03D-B902AEDD76CA}" type="presParOf" srcId="{146C84E8-E422-6A40-8381-D341EC968183}" destId="{2B647C2A-BFD5-2D45-BDE9-3F64FC42E75C}" srcOrd="8" destOrd="0" presId="urn:microsoft.com/office/officeart/2005/8/layout/process4"/>
    <dgm:cxn modelId="{D63AB06F-477D-4B1C-B75D-B554CC0D6C89}" type="presParOf" srcId="{2B647C2A-BFD5-2D45-BDE9-3F64FC42E75C}" destId="{2F789D7C-4136-B14C-9505-780321BCF240}" srcOrd="0" destOrd="0" presId="urn:microsoft.com/office/officeart/2005/8/layout/process4"/>
    <dgm:cxn modelId="{22F80E54-585C-413F-900B-3B25088E3AED}" type="presParOf" srcId="{146C84E8-E422-6A40-8381-D341EC968183}" destId="{4B6F502E-5861-744D-A201-6BB892E2D9F2}" srcOrd="9" destOrd="0" presId="urn:microsoft.com/office/officeart/2005/8/layout/process4"/>
    <dgm:cxn modelId="{CC4C47DE-8B7A-4229-9D0D-2BC6E088C376}" type="presParOf" srcId="{146C84E8-E422-6A40-8381-D341EC968183}" destId="{72985770-ABB0-9346-8D4F-8915B13EF5B5}" srcOrd="10" destOrd="0" presId="urn:microsoft.com/office/officeart/2005/8/layout/process4"/>
    <dgm:cxn modelId="{D007F6AB-50D1-4FC5-B460-0E83090328BB}" type="presParOf" srcId="{72985770-ABB0-9346-8D4F-8915B13EF5B5}" destId="{6F0D19EF-06F3-0C4B-AC0D-AEFDE96F3952}" srcOrd="0" destOrd="0" presId="urn:microsoft.com/office/officeart/2005/8/layout/process4"/>
    <dgm:cxn modelId="{5B3BF3E9-8951-4002-83C3-97F6FD43030C}" type="presParOf" srcId="{146C84E8-E422-6A40-8381-D341EC968183}" destId="{A7C50BB9-4FCB-DC42-90F3-673CDA60CA2A}" srcOrd="11" destOrd="0" presId="urn:microsoft.com/office/officeart/2005/8/layout/process4"/>
    <dgm:cxn modelId="{CEA6AE45-9866-423C-8397-87D5AF4559B8}" type="presParOf" srcId="{146C84E8-E422-6A40-8381-D341EC968183}" destId="{CDC17195-467B-F247-95EC-7375DEC67353}" srcOrd="12" destOrd="0" presId="urn:microsoft.com/office/officeart/2005/8/layout/process4"/>
    <dgm:cxn modelId="{A87DB0E9-1051-4567-8EE9-B007B5EDC9E4}" type="presParOf" srcId="{CDC17195-467B-F247-95EC-7375DEC67353}" destId="{5FDE47B3-C756-924C-A66C-5F2158818430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D69C06-A502-4F38-8D15-E8E248B702F2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68841E7C-6079-4D05-AA46-5A0B6222F6F7}">
      <dgm:prSet phldrT="[Texto]"/>
      <dgm:spPr/>
      <dgm:t>
        <a:bodyPr/>
        <a:lstStyle/>
        <a:p>
          <a:r>
            <a:rPr lang="es-ES" dirty="0"/>
            <a:t>Momento 1</a:t>
          </a:r>
        </a:p>
      </dgm:t>
    </dgm:pt>
    <dgm:pt modelId="{79FF1CDE-5B0E-4A34-A62F-2A281B4D69F8}" type="parTrans" cxnId="{CC92F793-2773-4621-B92E-3C8C663FB2E2}">
      <dgm:prSet/>
      <dgm:spPr/>
      <dgm:t>
        <a:bodyPr/>
        <a:lstStyle/>
        <a:p>
          <a:endParaRPr lang="es-ES"/>
        </a:p>
      </dgm:t>
    </dgm:pt>
    <dgm:pt modelId="{2A38BA02-BFC4-4B6F-9A85-A493A1763034}" type="sibTrans" cxnId="{CC92F793-2773-4621-B92E-3C8C663FB2E2}">
      <dgm:prSet/>
      <dgm:spPr/>
      <dgm:t>
        <a:bodyPr/>
        <a:lstStyle/>
        <a:p>
          <a:endParaRPr lang="es-ES"/>
        </a:p>
      </dgm:t>
    </dgm:pt>
    <dgm:pt modelId="{126E5009-B983-468E-B0F1-920172F9AEFF}">
      <dgm:prSet phldrT="[Texto]"/>
      <dgm:spPr/>
      <dgm:t>
        <a:bodyPr/>
        <a:lstStyle/>
        <a:p>
          <a:r>
            <a:rPr lang="es-ES" dirty="0"/>
            <a:t>Momento 2</a:t>
          </a:r>
        </a:p>
      </dgm:t>
    </dgm:pt>
    <dgm:pt modelId="{89691998-D500-43A9-907D-6DAA2D0B9EB6}" type="parTrans" cxnId="{75770C21-5142-4DC1-96CB-9911BF1C263C}">
      <dgm:prSet/>
      <dgm:spPr/>
      <dgm:t>
        <a:bodyPr/>
        <a:lstStyle/>
        <a:p>
          <a:endParaRPr lang="es-ES"/>
        </a:p>
      </dgm:t>
    </dgm:pt>
    <dgm:pt modelId="{C02B50AA-0C1D-40C1-AE40-A91F09600BA8}" type="sibTrans" cxnId="{75770C21-5142-4DC1-96CB-9911BF1C263C}">
      <dgm:prSet/>
      <dgm:spPr/>
      <dgm:t>
        <a:bodyPr/>
        <a:lstStyle/>
        <a:p>
          <a:endParaRPr lang="es-ES"/>
        </a:p>
      </dgm:t>
    </dgm:pt>
    <dgm:pt modelId="{77902C85-F7F5-4B13-945C-149A4175E9C0}">
      <dgm:prSet phldrT="[Texto]"/>
      <dgm:spPr/>
      <dgm:t>
        <a:bodyPr/>
        <a:lstStyle/>
        <a:p>
          <a:r>
            <a:rPr lang="es-ES" dirty="0"/>
            <a:t>Momento 3</a:t>
          </a:r>
        </a:p>
      </dgm:t>
    </dgm:pt>
    <dgm:pt modelId="{3AF4EF79-F73E-44E8-8C91-67DBBE937F47}" type="parTrans" cxnId="{2B79B4EF-827C-4019-ADF4-2B28FDB8A062}">
      <dgm:prSet/>
      <dgm:spPr/>
      <dgm:t>
        <a:bodyPr/>
        <a:lstStyle/>
        <a:p>
          <a:endParaRPr lang="es-ES"/>
        </a:p>
      </dgm:t>
    </dgm:pt>
    <dgm:pt modelId="{66D6C18A-EE2B-4F30-92CD-74133A5A8EE2}" type="sibTrans" cxnId="{2B79B4EF-827C-4019-ADF4-2B28FDB8A062}">
      <dgm:prSet/>
      <dgm:spPr/>
      <dgm:t>
        <a:bodyPr/>
        <a:lstStyle/>
        <a:p>
          <a:endParaRPr lang="es-ES"/>
        </a:p>
      </dgm:t>
    </dgm:pt>
    <dgm:pt modelId="{847F172C-228E-48A0-B9A2-2DDE03C8DFBA}" type="pres">
      <dgm:prSet presAssocID="{EAD69C06-A502-4F38-8D15-E8E248B702F2}" presName="CompostProcess" presStyleCnt="0">
        <dgm:presLayoutVars>
          <dgm:dir/>
          <dgm:resizeHandles val="exact"/>
        </dgm:presLayoutVars>
      </dgm:prSet>
      <dgm:spPr/>
    </dgm:pt>
    <dgm:pt modelId="{F7069169-97D3-43F9-846A-8C6D61A9E855}" type="pres">
      <dgm:prSet presAssocID="{EAD69C06-A502-4F38-8D15-E8E248B702F2}" presName="arrow" presStyleLbl="bgShp" presStyleIdx="0" presStyleCnt="1" custLinFactNeighborX="-69696" custLinFactNeighborY="-50000"/>
      <dgm:spPr/>
    </dgm:pt>
    <dgm:pt modelId="{C2250725-C593-4AD8-BB0C-BB5BAD819F60}" type="pres">
      <dgm:prSet presAssocID="{EAD69C06-A502-4F38-8D15-E8E248B702F2}" presName="linearProcess" presStyleCnt="0"/>
      <dgm:spPr/>
    </dgm:pt>
    <dgm:pt modelId="{068691A6-4997-41AE-88AD-EF0EBDFCA934}" type="pres">
      <dgm:prSet presAssocID="{68841E7C-6079-4D05-AA46-5A0B6222F6F7}" presName="textNode" presStyleLbl="node1" presStyleIdx="0" presStyleCnt="3">
        <dgm:presLayoutVars>
          <dgm:bulletEnabled val="1"/>
        </dgm:presLayoutVars>
      </dgm:prSet>
      <dgm:spPr/>
    </dgm:pt>
    <dgm:pt modelId="{76F9D229-3596-47F0-B6A5-B4796D390CB4}" type="pres">
      <dgm:prSet presAssocID="{2A38BA02-BFC4-4B6F-9A85-A493A1763034}" presName="sibTrans" presStyleCnt="0"/>
      <dgm:spPr/>
    </dgm:pt>
    <dgm:pt modelId="{2EAF664B-FAC8-4344-9B65-5D5EBCE02786}" type="pres">
      <dgm:prSet presAssocID="{126E5009-B983-468E-B0F1-920172F9AEFF}" presName="textNode" presStyleLbl="node1" presStyleIdx="1" presStyleCnt="3">
        <dgm:presLayoutVars>
          <dgm:bulletEnabled val="1"/>
        </dgm:presLayoutVars>
      </dgm:prSet>
      <dgm:spPr/>
    </dgm:pt>
    <dgm:pt modelId="{FAFC44B1-0505-4BB1-B2FC-5BC6090DF20A}" type="pres">
      <dgm:prSet presAssocID="{C02B50AA-0C1D-40C1-AE40-A91F09600BA8}" presName="sibTrans" presStyleCnt="0"/>
      <dgm:spPr/>
    </dgm:pt>
    <dgm:pt modelId="{8EE26F8B-3435-4991-AD67-BF43CC69D6DA}" type="pres">
      <dgm:prSet presAssocID="{77902C85-F7F5-4B13-945C-149A4175E9C0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C8EB4C03-AE70-A145-875A-D594E2D354DF}" type="presOf" srcId="{77902C85-F7F5-4B13-945C-149A4175E9C0}" destId="{8EE26F8B-3435-4991-AD67-BF43CC69D6DA}" srcOrd="0" destOrd="0" presId="urn:microsoft.com/office/officeart/2005/8/layout/hProcess9"/>
    <dgm:cxn modelId="{75770C21-5142-4DC1-96CB-9911BF1C263C}" srcId="{EAD69C06-A502-4F38-8D15-E8E248B702F2}" destId="{126E5009-B983-468E-B0F1-920172F9AEFF}" srcOrd="1" destOrd="0" parTransId="{89691998-D500-43A9-907D-6DAA2D0B9EB6}" sibTransId="{C02B50AA-0C1D-40C1-AE40-A91F09600BA8}"/>
    <dgm:cxn modelId="{186ECB6A-BEEC-E242-874E-8F159D8D64B9}" type="presOf" srcId="{68841E7C-6079-4D05-AA46-5A0B6222F6F7}" destId="{068691A6-4997-41AE-88AD-EF0EBDFCA934}" srcOrd="0" destOrd="0" presId="urn:microsoft.com/office/officeart/2005/8/layout/hProcess9"/>
    <dgm:cxn modelId="{CC92F793-2773-4621-B92E-3C8C663FB2E2}" srcId="{EAD69C06-A502-4F38-8D15-E8E248B702F2}" destId="{68841E7C-6079-4D05-AA46-5A0B6222F6F7}" srcOrd="0" destOrd="0" parTransId="{79FF1CDE-5B0E-4A34-A62F-2A281B4D69F8}" sibTransId="{2A38BA02-BFC4-4B6F-9A85-A493A1763034}"/>
    <dgm:cxn modelId="{C94A88E5-D43F-1940-9212-75491CFBACE4}" type="presOf" srcId="{126E5009-B983-468E-B0F1-920172F9AEFF}" destId="{2EAF664B-FAC8-4344-9B65-5D5EBCE02786}" srcOrd="0" destOrd="0" presId="urn:microsoft.com/office/officeart/2005/8/layout/hProcess9"/>
    <dgm:cxn modelId="{2B79B4EF-827C-4019-ADF4-2B28FDB8A062}" srcId="{EAD69C06-A502-4F38-8D15-E8E248B702F2}" destId="{77902C85-F7F5-4B13-945C-149A4175E9C0}" srcOrd="2" destOrd="0" parTransId="{3AF4EF79-F73E-44E8-8C91-67DBBE937F47}" sibTransId="{66D6C18A-EE2B-4F30-92CD-74133A5A8EE2}"/>
    <dgm:cxn modelId="{4AB146FF-BB1C-E041-9CE1-A02FD8670DF1}" type="presOf" srcId="{EAD69C06-A502-4F38-8D15-E8E248B702F2}" destId="{847F172C-228E-48A0-B9A2-2DDE03C8DFBA}" srcOrd="0" destOrd="0" presId="urn:microsoft.com/office/officeart/2005/8/layout/hProcess9"/>
    <dgm:cxn modelId="{7F5DFCD9-3643-3E49-B919-866A380021AE}" type="presParOf" srcId="{847F172C-228E-48A0-B9A2-2DDE03C8DFBA}" destId="{F7069169-97D3-43F9-846A-8C6D61A9E855}" srcOrd="0" destOrd="0" presId="urn:microsoft.com/office/officeart/2005/8/layout/hProcess9"/>
    <dgm:cxn modelId="{3ECBF690-1801-BF41-AD10-58715A8C16A0}" type="presParOf" srcId="{847F172C-228E-48A0-B9A2-2DDE03C8DFBA}" destId="{C2250725-C593-4AD8-BB0C-BB5BAD819F60}" srcOrd="1" destOrd="0" presId="urn:microsoft.com/office/officeart/2005/8/layout/hProcess9"/>
    <dgm:cxn modelId="{B2EF93D9-2637-564D-B485-6BFFD8682CE9}" type="presParOf" srcId="{C2250725-C593-4AD8-BB0C-BB5BAD819F60}" destId="{068691A6-4997-41AE-88AD-EF0EBDFCA934}" srcOrd="0" destOrd="0" presId="urn:microsoft.com/office/officeart/2005/8/layout/hProcess9"/>
    <dgm:cxn modelId="{8A98D428-EDAE-E54E-8E15-0BBBC3842F1E}" type="presParOf" srcId="{C2250725-C593-4AD8-BB0C-BB5BAD819F60}" destId="{76F9D229-3596-47F0-B6A5-B4796D390CB4}" srcOrd="1" destOrd="0" presId="urn:microsoft.com/office/officeart/2005/8/layout/hProcess9"/>
    <dgm:cxn modelId="{A7DB77B3-96DF-3248-9BCE-9C638FD74281}" type="presParOf" srcId="{C2250725-C593-4AD8-BB0C-BB5BAD819F60}" destId="{2EAF664B-FAC8-4344-9B65-5D5EBCE02786}" srcOrd="2" destOrd="0" presId="urn:microsoft.com/office/officeart/2005/8/layout/hProcess9"/>
    <dgm:cxn modelId="{4DEBCF47-C6DB-8749-8F2C-C3F44786A562}" type="presParOf" srcId="{C2250725-C593-4AD8-BB0C-BB5BAD819F60}" destId="{FAFC44B1-0505-4BB1-B2FC-5BC6090DF20A}" srcOrd="3" destOrd="0" presId="urn:microsoft.com/office/officeart/2005/8/layout/hProcess9"/>
    <dgm:cxn modelId="{B9011C32-1908-3740-B1A2-3F10F745318D}" type="presParOf" srcId="{C2250725-C593-4AD8-BB0C-BB5BAD819F60}" destId="{8EE26F8B-3435-4991-AD67-BF43CC69D6D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04FFD3-2BBD-4AC8-8A09-B9B66C1F52D3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87D0C4F-2D7D-4344-B46B-8CF1259587FC}">
      <dgm:prSet phldrT="[Texto]" custT="1"/>
      <dgm:spPr/>
      <dgm:t>
        <a:bodyPr/>
        <a:lstStyle/>
        <a:p>
          <a:r>
            <a:rPr lang="es-ES" sz="2800" b="1" dirty="0"/>
            <a:t>AGRUPAMIENTO</a:t>
          </a:r>
        </a:p>
      </dgm:t>
    </dgm:pt>
    <dgm:pt modelId="{2F68C9D1-E9F5-42CB-BC22-905FF8A3E127}" type="parTrans" cxnId="{ED8FFF4A-E6D4-4564-A583-682AA10BBCA4}">
      <dgm:prSet/>
      <dgm:spPr/>
      <dgm:t>
        <a:bodyPr/>
        <a:lstStyle/>
        <a:p>
          <a:endParaRPr lang="es-ES" sz="2800"/>
        </a:p>
      </dgm:t>
    </dgm:pt>
    <dgm:pt modelId="{1A504C81-D94E-4D53-8FF4-F64FB34A7024}" type="sibTrans" cxnId="{ED8FFF4A-E6D4-4564-A583-682AA10BBCA4}">
      <dgm:prSet/>
      <dgm:spPr/>
      <dgm:t>
        <a:bodyPr/>
        <a:lstStyle/>
        <a:p>
          <a:endParaRPr lang="es-ES" sz="2800"/>
        </a:p>
      </dgm:t>
    </dgm:pt>
    <dgm:pt modelId="{55CA2BAE-FE0C-41FF-839A-97B64E552A8F}">
      <dgm:prSet phldrT="[Texto]" custT="1"/>
      <dgm:spPr/>
      <dgm:t>
        <a:bodyPr/>
        <a:lstStyle/>
        <a:p>
          <a:r>
            <a:rPr lang="es-ES" sz="2800" dirty="0"/>
            <a:t>Normas</a:t>
          </a:r>
        </a:p>
      </dgm:t>
    </dgm:pt>
    <dgm:pt modelId="{7E816880-A4BB-4FD7-AE89-7CE23F02D53B}" type="parTrans" cxnId="{9B493D47-055E-4040-BA47-51C307B92DF7}">
      <dgm:prSet/>
      <dgm:spPr/>
      <dgm:t>
        <a:bodyPr/>
        <a:lstStyle/>
        <a:p>
          <a:endParaRPr lang="es-ES" sz="2800"/>
        </a:p>
      </dgm:t>
    </dgm:pt>
    <dgm:pt modelId="{0391DB42-F70C-4D04-9C55-48028282A1F3}" type="sibTrans" cxnId="{9B493D47-055E-4040-BA47-51C307B92DF7}">
      <dgm:prSet/>
      <dgm:spPr/>
      <dgm:t>
        <a:bodyPr/>
        <a:lstStyle/>
        <a:p>
          <a:endParaRPr lang="es-ES" sz="2800"/>
        </a:p>
      </dgm:t>
    </dgm:pt>
    <dgm:pt modelId="{67952F56-319F-4D14-8988-637FD832EAB8}">
      <dgm:prSet phldrT="[Texto]" custT="1"/>
      <dgm:spPr/>
      <dgm:t>
        <a:bodyPr/>
        <a:lstStyle/>
        <a:p>
          <a:r>
            <a:rPr lang="es-ES" sz="2800" dirty="0"/>
            <a:t>Técnicas</a:t>
          </a:r>
        </a:p>
      </dgm:t>
    </dgm:pt>
    <dgm:pt modelId="{61296643-CFB6-4C42-B492-EABFAC3A3821}" type="parTrans" cxnId="{06F97C83-EA64-4111-B388-DE93E77E7BA1}">
      <dgm:prSet/>
      <dgm:spPr/>
      <dgm:t>
        <a:bodyPr/>
        <a:lstStyle/>
        <a:p>
          <a:endParaRPr lang="es-ES" sz="2800"/>
        </a:p>
      </dgm:t>
    </dgm:pt>
    <dgm:pt modelId="{C5F7D73C-DD1D-45A4-87F3-BD25EAA338B9}" type="sibTrans" cxnId="{06F97C83-EA64-4111-B388-DE93E77E7BA1}">
      <dgm:prSet/>
      <dgm:spPr/>
      <dgm:t>
        <a:bodyPr/>
        <a:lstStyle/>
        <a:p>
          <a:endParaRPr lang="es-ES" sz="2800"/>
        </a:p>
      </dgm:t>
    </dgm:pt>
    <dgm:pt modelId="{357105BB-2024-45B3-ADB7-78474B548961}">
      <dgm:prSet phldrT="[Texto]" custT="1"/>
      <dgm:spPr/>
      <dgm:t>
        <a:bodyPr/>
        <a:lstStyle/>
        <a:p>
          <a:r>
            <a:rPr lang="es-ES" sz="2800" dirty="0"/>
            <a:t>Roles</a:t>
          </a:r>
        </a:p>
      </dgm:t>
    </dgm:pt>
    <dgm:pt modelId="{B3257804-6FEF-44C1-BFC4-82A10DE01ACE}" type="parTrans" cxnId="{0107570A-2D0F-4565-979D-B0414BAB1727}">
      <dgm:prSet/>
      <dgm:spPr/>
      <dgm:t>
        <a:bodyPr/>
        <a:lstStyle/>
        <a:p>
          <a:endParaRPr lang="es-ES" sz="2800"/>
        </a:p>
      </dgm:t>
    </dgm:pt>
    <dgm:pt modelId="{B33325E1-3367-4080-A724-3E587D0D0D5C}" type="sibTrans" cxnId="{0107570A-2D0F-4565-979D-B0414BAB1727}">
      <dgm:prSet/>
      <dgm:spPr/>
      <dgm:t>
        <a:bodyPr/>
        <a:lstStyle/>
        <a:p>
          <a:endParaRPr lang="es-ES" sz="2800"/>
        </a:p>
      </dgm:t>
    </dgm:pt>
    <dgm:pt modelId="{F4C2EF56-7D38-4FC2-8EE6-0777DC6F0D7B}">
      <dgm:prSet phldrT="[Texto]" custT="1"/>
      <dgm:spPr/>
      <dgm:t>
        <a:bodyPr/>
        <a:lstStyle/>
        <a:p>
          <a:r>
            <a:rPr lang="es-ES" sz="2800" dirty="0">
              <a:solidFill>
                <a:schemeClr val="accent6">
                  <a:lumMod val="75000"/>
                </a:schemeClr>
              </a:solidFill>
            </a:rPr>
            <a:t>Destrezas</a:t>
          </a:r>
        </a:p>
      </dgm:t>
    </dgm:pt>
    <dgm:pt modelId="{BD10C082-BC27-489B-BE5F-50E7923CE387}" type="parTrans" cxnId="{0DE61AD9-A100-4369-BFAB-64FE0184383D}">
      <dgm:prSet/>
      <dgm:spPr/>
      <dgm:t>
        <a:bodyPr/>
        <a:lstStyle/>
        <a:p>
          <a:endParaRPr lang="es-ES"/>
        </a:p>
      </dgm:t>
    </dgm:pt>
    <dgm:pt modelId="{6D28B787-82EE-4F13-B467-AC38401A18D5}" type="sibTrans" cxnId="{0DE61AD9-A100-4369-BFAB-64FE0184383D}">
      <dgm:prSet/>
      <dgm:spPr/>
      <dgm:t>
        <a:bodyPr/>
        <a:lstStyle/>
        <a:p>
          <a:endParaRPr lang="es-ES"/>
        </a:p>
      </dgm:t>
    </dgm:pt>
    <dgm:pt modelId="{D65F6BA0-FA0E-450F-9690-A122DBC518B5}" type="pres">
      <dgm:prSet presAssocID="{7004FFD3-2BBD-4AC8-8A09-B9B66C1F52D3}" presName="compositeShape" presStyleCnt="0">
        <dgm:presLayoutVars>
          <dgm:chMax val="7"/>
          <dgm:dir/>
          <dgm:resizeHandles val="exact"/>
        </dgm:presLayoutVars>
      </dgm:prSet>
      <dgm:spPr/>
    </dgm:pt>
    <dgm:pt modelId="{7319D060-2473-46C8-96FC-25C084BFF996}" type="pres">
      <dgm:prSet presAssocID="{B87D0C4F-2D7D-4344-B46B-8CF1259587FC}" presName="circ1TxSh" presStyleLbl="vennNode1" presStyleIdx="0" presStyleCnt="1" custLinFactX="9716" custLinFactNeighborX="100000" custLinFactNeighborY="9498"/>
      <dgm:spPr/>
    </dgm:pt>
  </dgm:ptLst>
  <dgm:cxnLst>
    <dgm:cxn modelId="{0107570A-2D0F-4565-979D-B0414BAB1727}" srcId="{B87D0C4F-2D7D-4344-B46B-8CF1259587FC}" destId="{357105BB-2024-45B3-ADB7-78474B548961}" srcOrd="2" destOrd="0" parTransId="{B3257804-6FEF-44C1-BFC4-82A10DE01ACE}" sibTransId="{B33325E1-3367-4080-A724-3E587D0D0D5C}"/>
    <dgm:cxn modelId="{84F5050E-9259-5A4E-870A-75452A101A43}" type="presOf" srcId="{F4C2EF56-7D38-4FC2-8EE6-0777DC6F0D7B}" destId="{7319D060-2473-46C8-96FC-25C084BFF996}" srcOrd="0" destOrd="4" presId="urn:microsoft.com/office/officeart/2005/8/layout/venn1"/>
    <dgm:cxn modelId="{FC191219-5892-F04E-A87A-74386C9A9B0B}" type="presOf" srcId="{67952F56-319F-4D14-8988-637FD832EAB8}" destId="{7319D060-2473-46C8-96FC-25C084BFF996}" srcOrd="0" destOrd="2" presId="urn:microsoft.com/office/officeart/2005/8/layout/venn1"/>
    <dgm:cxn modelId="{9B493D47-055E-4040-BA47-51C307B92DF7}" srcId="{B87D0C4F-2D7D-4344-B46B-8CF1259587FC}" destId="{55CA2BAE-FE0C-41FF-839A-97B64E552A8F}" srcOrd="0" destOrd="0" parTransId="{7E816880-A4BB-4FD7-AE89-7CE23F02D53B}" sibTransId="{0391DB42-F70C-4D04-9C55-48028282A1F3}"/>
    <dgm:cxn modelId="{ED8FFF4A-E6D4-4564-A583-682AA10BBCA4}" srcId="{7004FFD3-2BBD-4AC8-8A09-B9B66C1F52D3}" destId="{B87D0C4F-2D7D-4344-B46B-8CF1259587FC}" srcOrd="0" destOrd="0" parTransId="{2F68C9D1-E9F5-42CB-BC22-905FF8A3E127}" sibTransId="{1A504C81-D94E-4D53-8FF4-F64FB34A7024}"/>
    <dgm:cxn modelId="{06F97C83-EA64-4111-B388-DE93E77E7BA1}" srcId="{B87D0C4F-2D7D-4344-B46B-8CF1259587FC}" destId="{67952F56-319F-4D14-8988-637FD832EAB8}" srcOrd="1" destOrd="0" parTransId="{61296643-CFB6-4C42-B492-EABFAC3A3821}" sibTransId="{C5F7D73C-DD1D-45A4-87F3-BD25EAA338B9}"/>
    <dgm:cxn modelId="{DDD5F893-EBA5-444A-8C18-530B531A08D4}" type="presOf" srcId="{B87D0C4F-2D7D-4344-B46B-8CF1259587FC}" destId="{7319D060-2473-46C8-96FC-25C084BFF996}" srcOrd="0" destOrd="0" presId="urn:microsoft.com/office/officeart/2005/8/layout/venn1"/>
    <dgm:cxn modelId="{137A6D96-A0EA-AF4E-8212-B64415FA695D}" type="presOf" srcId="{55CA2BAE-FE0C-41FF-839A-97B64E552A8F}" destId="{7319D060-2473-46C8-96FC-25C084BFF996}" srcOrd="0" destOrd="1" presId="urn:microsoft.com/office/officeart/2005/8/layout/venn1"/>
    <dgm:cxn modelId="{0F2369AD-B44E-9245-A5D7-FA9CEDDCEA99}" type="presOf" srcId="{7004FFD3-2BBD-4AC8-8A09-B9B66C1F52D3}" destId="{D65F6BA0-FA0E-450F-9690-A122DBC518B5}" srcOrd="0" destOrd="0" presId="urn:microsoft.com/office/officeart/2005/8/layout/venn1"/>
    <dgm:cxn modelId="{0DE61AD9-A100-4369-BFAB-64FE0184383D}" srcId="{B87D0C4F-2D7D-4344-B46B-8CF1259587FC}" destId="{F4C2EF56-7D38-4FC2-8EE6-0777DC6F0D7B}" srcOrd="3" destOrd="0" parTransId="{BD10C082-BC27-489B-BE5F-50E7923CE387}" sibTransId="{6D28B787-82EE-4F13-B467-AC38401A18D5}"/>
    <dgm:cxn modelId="{EA47E5EC-35F5-A14A-85F2-66E1FB1120E2}" type="presOf" srcId="{357105BB-2024-45B3-ADB7-78474B548961}" destId="{7319D060-2473-46C8-96FC-25C084BFF996}" srcOrd="0" destOrd="3" presId="urn:microsoft.com/office/officeart/2005/8/layout/venn1"/>
    <dgm:cxn modelId="{6A582BE8-891E-9249-AEB2-F1667F7A6341}" type="presParOf" srcId="{D65F6BA0-FA0E-450F-9690-A122DBC518B5}" destId="{7319D060-2473-46C8-96FC-25C084BFF996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9A29C0-5C94-4389-B86F-6C8E8ADF43FA}">
      <dsp:nvSpPr>
        <dsp:cNvPr id="0" name=""/>
        <dsp:cNvSpPr/>
      </dsp:nvSpPr>
      <dsp:spPr>
        <a:xfrm>
          <a:off x="327190" y="0"/>
          <a:ext cx="2281091" cy="136865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respetamos la señal de ruido cero</a:t>
          </a:r>
          <a:endParaRPr lang="es-ES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327190" y="0"/>
        <a:ext cx="2281091" cy="1368654"/>
      </dsp:txXfrm>
    </dsp:sp>
    <dsp:sp modelId="{558477AA-6025-4125-AC18-49CDE76E24FF}">
      <dsp:nvSpPr>
        <dsp:cNvPr id="0" name=""/>
        <dsp:cNvSpPr/>
      </dsp:nvSpPr>
      <dsp:spPr>
        <a:xfrm>
          <a:off x="2802014" y="2096"/>
          <a:ext cx="2281091" cy="1368654"/>
        </a:xfrm>
        <a:prstGeom prst="rect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bajamos el volumen de la voz</a:t>
          </a:r>
          <a:endParaRPr lang="es-ES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2802014" y="2096"/>
        <a:ext cx="2281091" cy="1368654"/>
      </dsp:txXfrm>
    </dsp:sp>
    <dsp:sp modelId="{837ED050-B48C-48F2-94AF-8718ADC6BB45}">
      <dsp:nvSpPr>
        <dsp:cNvPr id="0" name=""/>
        <dsp:cNvSpPr/>
      </dsp:nvSpPr>
      <dsp:spPr>
        <a:xfrm>
          <a:off x="304493" y="1379615"/>
          <a:ext cx="2281091" cy="1368654"/>
        </a:xfrm>
        <a:prstGeom prst="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pedimos ayuda cuando la necesitemos </a:t>
          </a:r>
          <a:endParaRPr lang="es-ES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304493" y="1379615"/>
        <a:ext cx="2281091" cy="1368654"/>
      </dsp:txXfrm>
    </dsp:sp>
    <dsp:sp modelId="{0A43AD5C-16B0-472C-A8EA-8C161BC3E088}">
      <dsp:nvSpPr>
        <dsp:cNvPr id="0" name=""/>
        <dsp:cNvSpPr/>
      </dsp:nvSpPr>
      <dsp:spPr>
        <a:xfrm>
          <a:off x="2783743" y="1419087"/>
          <a:ext cx="2281091" cy="1368654"/>
        </a:xfrm>
        <a:prstGeom prst="rect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spc="-70" dirty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cuando nos pidan ayuda, dejamos de hacer lo que estemos haciendo y ayudaremos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2783743" y="1419087"/>
        <a:ext cx="2281091" cy="1368654"/>
      </dsp:txXfrm>
    </dsp:sp>
    <dsp:sp modelId="{70B8446A-09B2-4049-9834-53EADA163A89}">
      <dsp:nvSpPr>
        <dsp:cNvPr id="0" name=""/>
        <dsp:cNvSpPr/>
      </dsp:nvSpPr>
      <dsp:spPr>
        <a:xfrm>
          <a:off x="1584824" y="2750373"/>
          <a:ext cx="2281091" cy="1368654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spc="-70" dirty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preguntamos al profesor sólo después de haber preguntado a nuestros compañeros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1584824" y="2750373"/>
        <a:ext cx="2281091" cy="13686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CF25F4-D6B5-4F0C-AC69-4252928A85C0}">
      <dsp:nvSpPr>
        <dsp:cNvPr id="0" name=""/>
        <dsp:cNvSpPr/>
      </dsp:nvSpPr>
      <dsp:spPr>
        <a:xfrm>
          <a:off x="3949525" y="824483"/>
          <a:ext cx="101360" cy="549810"/>
        </a:xfrm>
        <a:custGeom>
          <a:avLst/>
          <a:gdLst/>
          <a:ahLst/>
          <a:cxnLst/>
          <a:rect l="0" t="0" r="0" b="0"/>
          <a:pathLst>
            <a:path>
              <a:moveTo>
                <a:pt x="101360" y="0"/>
              </a:moveTo>
              <a:lnTo>
                <a:pt x="101360" y="549810"/>
              </a:lnTo>
              <a:lnTo>
                <a:pt x="0" y="54981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448C83-582F-446B-906A-2155F4EBAB73}">
      <dsp:nvSpPr>
        <dsp:cNvPr id="0" name=""/>
        <dsp:cNvSpPr/>
      </dsp:nvSpPr>
      <dsp:spPr>
        <a:xfrm>
          <a:off x="4644174" y="2753532"/>
          <a:ext cx="275347" cy="25968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6864"/>
              </a:lnTo>
              <a:lnTo>
                <a:pt x="275347" y="259686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15425E-CD21-48A1-BFC7-C8980D1FAC77}">
      <dsp:nvSpPr>
        <dsp:cNvPr id="0" name=""/>
        <dsp:cNvSpPr/>
      </dsp:nvSpPr>
      <dsp:spPr>
        <a:xfrm>
          <a:off x="4644174" y="2753532"/>
          <a:ext cx="275347" cy="16161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6133"/>
              </a:lnTo>
              <a:lnTo>
                <a:pt x="275347" y="1616133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2DD717-7D9A-4D25-8AE2-94B769082AB0}">
      <dsp:nvSpPr>
        <dsp:cNvPr id="0" name=""/>
        <dsp:cNvSpPr/>
      </dsp:nvSpPr>
      <dsp:spPr>
        <a:xfrm>
          <a:off x="4644174" y="2753532"/>
          <a:ext cx="275347" cy="6354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5403"/>
              </a:lnTo>
              <a:lnTo>
                <a:pt x="275347" y="635403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7B378C-E57B-4A8B-B689-C255B34FA5B4}">
      <dsp:nvSpPr>
        <dsp:cNvPr id="0" name=""/>
        <dsp:cNvSpPr/>
      </dsp:nvSpPr>
      <dsp:spPr>
        <a:xfrm>
          <a:off x="4050886" y="824483"/>
          <a:ext cx="1327548" cy="12383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3355"/>
              </a:lnTo>
              <a:lnTo>
                <a:pt x="1327548" y="1093355"/>
              </a:lnTo>
              <a:lnTo>
                <a:pt x="1327548" y="1238393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5D9867-4EA6-4740-8852-C06A8FE6CEA1}">
      <dsp:nvSpPr>
        <dsp:cNvPr id="0" name=""/>
        <dsp:cNvSpPr/>
      </dsp:nvSpPr>
      <dsp:spPr>
        <a:xfrm>
          <a:off x="2250557" y="2753532"/>
          <a:ext cx="268922" cy="29711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71130"/>
              </a:lnTo>
              <a:lnTo>
                <a:pt x="268922" y="297113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73478E-E961-4675-B28A-2B3C70773A53}">
      <dsp:nvSpPr>
        <dsp:cNvPr id="0" name=""/>
        <dsp:cNvSpPr/>
      </dsp:nvSpPr>
      <dsp:spPr>
        <a:xfrm>
          <a:off x="2250557" y="2753532"/>
          <a:ext cx="268922" cy="19903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0399"/>
              </a:lnTo>
              <a:lnTo>
                <a:pt x="268922" y="199039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D4D7F9-E33A-4826-9A54-70632C4520BC}">
      <dsp:nvSpPr>
        <dsp:cNvPr id="0" name=""/>
        <dsp:cNvSpPr/>
      </dsp:nvSpPr>
      <dsp:spPr>
        <a:xfrm>
          <a:off x="2250557" y="2753532"/>
          <a:ext cx="268922" cy="8225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2536"/>
              </a:lnTo>
              <a:lnTo>
                <a:pt x="268922" y="82253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4081F6-6A29-4507-91F0-BAAB7D8A5781}">
      <dsp:nvSpPr>
        <dsp:cNvPr id="0" name=""/>
        <dsp:cNvSpPr/>
      </dsp:nvSpPr>
      <dsp:spPr>
        <a:xfrm>
          <a:off x="2967684" y="824483"/>
          <a:ext cx="1083201" cy="1238393"/>
        </a:xfrm>
        <a:custGeom>
          <a:avLst/>
          <a:gdLst/>
          <a:ahLst/>
          <a:cxnLst/>
          <a:rect l="0" t="0" r="0" b="0"/>
          <a:pathLst>
            <a:path>
              <a:moveTo>
                <a:pt x="1083201" y="0"/>
              </a:moveTo>
              <a:lnTo>
                <a:pt x="1083201" y="1093355"/>
              </a:lnTo>
              <a:lnTo>
                <a:pt x="0" y="1093355"/>
              </a:lnTo>
              <a:lnTo>
                <a:pt x="0" y="1238393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D863E6-2AD7-49B3-B13C-BB142F934390}">
      <dsp:nvSpPr>
        <dsp:cNvPr id="0" name=""/>
        <dsp:cNvSpPr/>
      </dsp:nvSpPr>
      <dsp:spPr>
        <a:xfrm>
          <a:off x="3105130" y="33088"/>
          <a:ext cx="1891511" cy="79139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400" b="1" kern="1200" dirty="0">
              <a:solidFill>
                <a:schemeClr val="tx1"/>
              </a:solidFill>
            </a:rPr>
            <a:t>TÉCNICAS</a:t>
          </a:r>
          <a:endParaRPr lang="es-ES" sz="2400" b="1" kern="1200" dirty="0">
            <a:solidFill>
              <a:schemeClr val="tx1"/>
            </a:solidFill>
          </a:endParaRPr>
        </a:p>
      </dsp:txBody>
      <dsp:txXfrm>
        <a:off x="3105130" y="33088"/>
        <a:ext cx="1891511" cy="791394"/>
      </dsp:txXfrm>
    </dsp:sp>
    <dsp:sp modelId="{06CED49C-2635-4B16-9AE5-AF183EBDE474}">
      <dsp:nvSpPr>
        <dsp:cNvPr id="0" name=""/>
        <dsp:cNvSpPr/>
      </dsp:nvSpPr>
      <dsp:spPr>
        <a:xfrm>
          <a:off x="2071276" y="2062876"/>
          <a:ext cx="1792817" cy="69065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000" kern="1200" dirty="0">
              <a:solidFill>
                <a:schemeClr val="tx1"/>
              </a:solidFill>
            </a:rPr>
            <a:t>SIMPLES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2071276" y="2062876"/>
        <a:ext cx="1792817" cy="690655"/>
      </dsp:txXfrm>
    </dsp:sp>
    <dsp:sp modelId="{654D7906-AC34-4F73-869D-54F1B85AC644}">
      <dsp:nvSpPr>
        <dsp:cNvPr id="0" name=""/>
        <dsp:cNvSpPr/>
      </dsp:nvSpPr>
      <dsp:spPr>
        <a:xfrm>
          <a:off x="2519480" y="3043607"/>
          <a:ext cx="2109966" cy="1064921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>
              <a:solidFill>
                <a:schemeClr val="tx1"/>
              </a:solidFill>
            </a:rPr>
            <a:t>Corta duración (unos minutos, una sesión..)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2519480" y="3043607"/>
        <a:ext cx="2109966" cy="1064921"/>
      </dsp:txXfrm>
    </dsp:sp>
    <dsp:sp modelId="{1F7A3206-9EE9-4A34-9DD4-E373F1998E16}">
      <dsp:nvSpPr>
        <dsp:cNvPr id="0" name=""/>
        <dsp:cNvSpPr/>
      </dsp:nvSpPr>
      <dsp:spPr>
        <a:xfrm>
          <a:off x="2519480" y="4398604"/>
          <a:ext cx="1381310" cy="690655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rgbClr val="4F81B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kern="1200" dirty="0">
              <a:solidFill>
                <a:schemeClr val="tx1"/>
              </a:solidFill>
            </a:rPr>
            <a:t>Muy estructuradas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2519480" y="4398604"/>
        <a:ext cx="1381310" cy="690655"/>
      </dsp:txXfrm>
    </dsp:sp>
    <dsp:sp modelId="{4E6EB829-5E9D-4D14-A084-15008917EF04}">
      <dsp:nvSpPr>
        <dsp:cNvPr id="0" name=""/>
        <dsp:cNvSpPr/>
      </dsp:nvSpPr>
      <dsp:spPr>
        <a:xfrm>
          <a:off x="2519480" y="5379335"/>
          <a:ext cx="1381310" cy="690655"/>
        </a:xfrm>
        <a:prstGeom prst="rect">
          <a:avLst/>
        </a:prstGeom>
        <a:solidFill>
          <a:srgbClr val="C6D9F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kern="1200" dirty="0">
              <a:solidFill>
                <a:schemeClr val="tx1"/>
              </a:solidFill>
            </a:rPr>
            <a:t>Sin formación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2519480" y="5379335"/>
        <a:ext cx="1381310" cy="690655"/>
      </dsp:txXfrm>
    </dsp:sp>
    <dsp:sp modelId="{6BA9B8EF-BB68-46D8-B065-AAE53285FCA7}">
      <dsp:nvSpPr>
        <dsp:cNvPr id="0" name=""/>
        <dsp:cNvSpPr/>
      </dsp:nvSpPr>
      <dsp:spPr>
        <a:xfrm>
          <a:off x="4460608" y="2062876"/>
          <a:ext cx="1835651" cy="690655"/>
        </a:xfrm>
        <a:prstGeom prst="rect">
          <a:avLst/>
        </a:prstGeom>
        <a:solidFill>
          <a:srgbClr val="7030A0">
            <a:alpha val="66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000" kern="1200" dirty="0">
              <a:solidFill>
                <a:schemeClr val="tx1"/>
              </a:solidFill>
            </a:rPr>
            <a:t>COMPLEJAS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4460608" y="2062876"/>
        <a:ext cx="1835651" cy="690655"/>
      </dsp:txXfrm>
    </dsp:sp>
    <dsp:sp modelId="{79A927BE-EEFD-484C-9CE4-86EB9371420C}">
      <dsp:nvSpPr>
        <dsp:cNvPr id="0" name=""/>
        <dsp:cNvSpPr/>
      </dsp:nvSpPr>
      <dsp:spPr>
        <a:xfrm>
          <a:off x="4919521" y="3043607"/>
          <a:ext cx="1650113" cy="690655"/>
        </a:xfrm>
        <a:prstGeom prst="rect">
          <a:avLst/>
        </a:prstGeom>
        <a:solidFill>
          <a:schemeClr val="accent4">
            <a:hueOff val="0"/>
            <a:satOff val="0"/>
            <a:lumOff val="0"/>
            <a:alpha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>
              <a:solidFill>
                <a:schemeClr val="tx1"/>
              </a:solidFill>
            </a:rPr>
            <a:t>Diversas sesiones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4919521" y="3043607"/>
        <a:ext cx="1650113" cy="690655"/>
      </dsp:txXfrm>
    </dsp:sp>
    <dsp:sp modelId="{8B3CE160-C0D0-4005-9045-4F2C25492D0B}">
      <dsp:nvSpPr>
        <dsp:cNvPr id="0" name=""/>
        <dsp:cNvSpPr/>
      </dsp:nvSpPr>
      <dsp:spPr>
        <a:xfrm>
          <a:off x="4919521" y="4024338"/>
          <a:ext cx="1650113" cy="690655"/>
        </a:xfrm>
        <a:prstGeom prst="rect">
          <a:avLst/>
        </a:prstGeom>
        <a:solidFill>
          <a:schemeClr val="accent4">
            <a:hueOff val="0"/>
            <a:satOff val="0"/>
            <a:lumOff val="0"/>
            <a:alpha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>
              <a:solidFill>
                <a:schemeClr val="tx1"/>
              </a:solidFill>
            </a:rPr>
            <a:t>Proyecto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4919521" y="4024338"/>
        <a:ext cx="1650113" cy="690655"/>
      </dsp:txXfrm>
    </dsp:sp>
    <dsp:sp modelId="{4EFA082F-988C-4495-B299-7BDD8DB0D731}">
      <dsp:nvSpPr>
        <dsp:cNvPr id="0" name=""/>
        <dsp:cNvSpPr/>
      </dsp:nvSpPr>
      <dsp:spPr>
        <a:xfrm>
          <a:off x="4919521" y="5005069"/>
          <a:ext cx="2153201" cy="69065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kern="1200" dirty="0">
              <a:solidFill>
                <a:schemeClr val="tx1"/>
              </a:solidFill>
            </a:rPr>
            <a:t>Necesita formación inicial de los alumnos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4919521" y="5005069"/>
        <a:ext cx="2153201" cy="690655"/>
      </dsp:txXfrm>
    </dsp:sp>
    <dsp:sp modelId="{E775C885-91EF-4C20-B406-11EE17AA4376}">
      <dsp:nvSpPr>
        <dsp:cNvPr id="0" name=""/>
        <dsp:cNvSpPr/>
      </dsp:nvSpPr>
      <dsp:spPr>
        <a:xfrm>
          <a:off x="2568214" y="1028965"/>
          <a:ext cx="1381310" cy="690655"/>
        </a:xfrm>
        <a:prstGeom prst="rect">
          <a:avLst/>
        </a:prstGeom>
        <a:solidFill>
          <a:srgbClr val="00B0F0">
            <a:alpha val="40000"/>
          </a:srgbClr>
        </a:solidFill>
        <a:ln w="254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>
              <a:solidFill>
                <a:schemeClr val="tx1"/>
              </a:solidFill>
            </a:rPr>
            <a:t>No tienen contenido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2568214" y="1028965"/>
        <a:ext cx="1381310" cy="690655"/>
      </dsp:txXfrm>
    </dsp:sp>
    <dsp:sp modelId="{834020BD-3B3C-40AA-9FDC-97594BB2AAF9}">
      <dsp:nvSpPr>
        <dsp:cNvPr id="0" name=""/>
        <dsp:cNvSpPr/>
      </dsp:nvSpPr>
      <dsp:spPr>
        <a:xfrm>
          <a:off x="4158683" y="866482"/>
          <a:ext cx="1379570" cy="931728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>
              <a:solidFill>
                <a:schemeClr val="tx1"/>
              </a:solidFill>
            </a:rPr>
            <a:t>Eficaces para garantizar el trabajo cooperativo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4158683" y="866482"/>
        <a:ext cx="1379570" cy="9317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93E08A-EB55-544A-8A56-D4B193BC2860}">
      <dsp:nvSpPr>
        <dsp:cNvPr id="0" name=""/>
        <dsp:cNvSpPr/>
      </dsp:nvSpPr>
      <dsp:spPr>
        <a:xfrm>
          <a:off x="0" y="4323819"/>
          <a:ext cx="8442251" cy="47315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tx1"/>
              </a:solidFill>
            </a:rPr>
            <a:t>Luego, introducir otra y combinar con la anterior</a:t>
          </a:r>
        </a:p>
      </dsp:txBody>
      <dsp:txXfrm>
        <a:off x="0" y="4323819"/>
        <a:ext cx="8442251" cy="473153"/>
      </dsp:txXfrm>
    </dsp:sp>
    <dsp:sp modelId="{41BBBB59-CE50-9A4E-8118-22E947363D5B}">
      <dsp:nvSpPr>
        <dsp:cNvPr id="0" name=""/>
        <dsp:cNvSpPr/>
      </dsp:nvSpPr>
      <dsp:spPr>
        <a:xfrm rot="10800000">
          <a:off x="0" y="3603207"/>
          <a:ext cx="8442251" cy="727709"/>
        </a:xfrm>
        <a:prstGeom prst="upArrowCallout">
          <a:avLst/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tx1"/>
              </a:solidFill>
            </a:rPr>
            <a:t>Incorporar una técnica cada vez. Usar de forma sistemática (interiorizar).</a:t>
          </a:r>
        </a:p>
      </dsp:txBody>
      <dsp:txXfrm rot="10800000">
        <a:off x="0" y="3603207"/>
        <a:ext cx="8442251" cy="472843"/>
      </dsp:txXfrm>
    </dsp:sp>
    <dsp:sp modelId="{D18D5CC2-2E62-2944-8C2F-0E2B8A78B6AB}">
      <dsp:nvSpPr>
        <dsp:cNvPr id="0" name=""/>
        <dsp:cNvSpPr/>
      </dsp:nvSpPr>
      <dsp:spPr>
        <a:xfrm rot="10800000">
          <a:off x="0" y="2882594"/>
          <a:ext cx="8442251" cy="727709"/>
        </a:xfrm>
        <a:prstGeom prst="upArrowCallou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Moverse por la clase </a:t>
          </a:r>
          <a:r>
            <a:rPr lang="es-ES" sz="2000" kern="1200" dirty="0">
              <a:solidFill>
                <a:schemeClr val="tx1"/>
              </a:solidFill>
            </a:rPr>
            <a:t>y controlar el desarrollo actividad.</a:t>
          </a:r>
        </a:p>
      </dsp:txBody>
      <dsp:txXfrm rot="10800000">
        <a:off x="0" y="2882594"/>
        <a:ext cx="8442251" cy="472843"/>
      </dsp:txXfrm>
    </dsp:sp>
    <dsp:sp modelId="{FB8E6DB4-128C-8C48-B427-CAFA5B78431F}">
      <dsp:nvSpPr>
        <dsp:cNvPr id="0" name=""/>
        <dsp:cNvSpPr/>
      </dsp:nvSpPr>
      <dsp:spPr>
        <a:xfrm rot="10800000">
          <a:off x="0" y="2161982"/>
          <a:ext cx="8442251" cy="727709"/>
        </a:xfrm>
        <a:prstGeom prst="upArrowCallou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tx1"/>
              </a:solidFill>
            </a:rPr>
            <a:t>Elegir al </a:t>
          </a:r>
          <a:r>
            <a:rPr lang="es-ES" sz="2000" b="1" kern="1200" dirty="0">
              <a:solidFill>
                <a:schemeClr val="tx1"/>
              </a:solidFill>
            </a:rPr>
            <a:t>azar </a:t>
          </a:r>
          <a:r>
            <a:rPr lang="es-ES" sz="2000" kern="1200" dirty="0">
              <a:solidFill>
                <a:schemeClr val="tx1"/>
              </a:solidFill>
            </a:rPr>
            <a:t>quién expone su trabajo.</a:t>
          </a:r>
        </a:p>
      </dsp:txBody>
      <dsp:txXfrm rot="10800000">
        <a:off x="0" y="2161982"/>
        <a:ext cx="8442251" cy="472843"/>
      </dsp:txXfrm>
    </dsp:sp>
    <dsp:sp modelId="{2F789D7C-4136-B14C-9505-780321BCF240}">
      <dsp:nvSpPr>
        <dsp:cNvPr id="0" name=""/>
        <dsp:cNvSpPr/>
      </dsp:nvSpPr>
      <dsp:spPr>
        <a:xfrm rot="10800000">
          <a:off x="0" y="1441369"/>
          <a:ext cx="8442251" cy="727709"/>
        </a:xfrm>
        <a:prstGeom prst="upArrowCallou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Evaluar</a:t>
          </a:r>
          <a:r>
            <a:rPr lang="es-ES" sz="2000" kern="1200" dirty="0">
              <a:solidFill>
                <a:schemeClr val="tx1"/>
              </a:solidFill>
            </a:rPr>
            <a:t> el producto (formal o informalmente).</a:t>
          </a:r>
        </a:p>
      </dsp:txBody>
      <dsp:txXfrm rot="10800000">
        <a:off x="0" y="1441369"/>
        <a:ext cx="8442251" cy="472843"/>
      </dsp:txXfrm>
    </dsp:sp>
    <dsp:sp modelId="{6F0D19EF-06F3-0C4B-AC0D-AEFDE96F3952}">
      <dsp:nvSpPr>
        <dsp:cNvPr id="0" name=""/>
        <dsp:cNvSpPr/>
      </dsp:nvSpPr>
      <dsp:spPr>
        <a:xfrm rot="10800000">
          <a:off x="0" y="720757"/>
          <a:ext cx="8442251" cy="727709"/>
        </a:xfrm>
        <a:prstGeom prst="upArrowCallout">
          <a:avLst/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Requerir</a:t>
          </a:r>
          <a:r>
            <a:rPr lang="es-ES" sz="2000" kern="1200" dirty="0">
              <a:solidFill>
                <a:schemeClr val="tx1"/>
              </a:solidFill>
            </a:rPr>
            <a:t>: producción de resultado específico.</a:t>
          </a:r>
        </a:p>
      </dsp:txBody>
      <dsp:txXfrm rot="10800000">
        <a:off x="0" y="720757"/>
        <a:ext cx="8442251" cy="472843"/>
      </dsp:txXfrm>
    </dsp:sp>
    <dsp:sp modelId="{5FDE47B3-C756-924C-A66C-5F2158818430}">
      <dsp:nvSpPr>
        <dsp:cNvPr id="0" name=""/>
        <dsp:cNvSpPr/>
      </dsp:nvSpPr>
      <dsp:spPr>
        <a:xfrm rot="10800000">
          <a:off x="0" y="145"/>
          <a:ext cx="8442251" cy="727709"/>
        </a:xfrm>
        <a:prstGeom prst="upArrowCallou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Describir</a:t>
          </a:r>
          <a:r>
            <a:rPr lang="es-ES" sz="2000" kern="1200" dirty="0">
              <a:solidFill>
                <a:schemeClr val="tx1"/>
              </a:solidFill>
            </a:rPr>
            <a:t>: tarea con claridad y precisión.</a:t>
          </a:r>
        </a:p>
      </dsp:txBody>
      <dsp:txXfrm rot="10800000">
        <a:off x="0" y="145"/>
        <a:ext cx="8442251" cy="4728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069169-97D3-43F9-846A-8C6D61A9E855}">
      <dsp:nvSpPr>
        <dsp:cNvPr id="0" name=""/>
        <dsp:cNvSpPr/>
      </dsp:nvSpPr>
      <dsp:spPr>
        <a:xfrm>
          <a:off x="0" y="0"/>
          <a:ext cx="3794821" cy="280831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8691A6-4997-41AE-88AD-EF0EBDFCA934}">
      <dsp:nvSpPr>
        <dsp:cNvPr id="0" name=""/>
        <dsp:cNvSpPr/>
      </dsp:nvSpPr>
      <dsp:spPr>
        <a:xfrm>
          <a:off x="4795" y="842493"/>
          <a:ext cx="1437009" cy="11233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Momento 1</a:t>
          </a:r>
        </a:p>
      </dsp:txBody>
      <dsp:txXfrm>
        <a:off x="59631" y="897329"/>
        <a:ext cx="1327337" cy="1013652"/>
      </dsp:txXfrm>
    </dsp:sp>
    <dsp:sp modelId="{2EAF664B-FAC8-4344-9B65-5D5EBCE02786}">
      <dsp:nvSpPr>
        <dsp:cNvPr id="0" name=""/>
        <dsp:cNvSpPr/>
      </dsp:nvSpPr>
      <dsp:spPr>
        <a:xfrm>
          <a:off x="1513743" y="842493"/>
          <a:ext cx="1437009" cy="11233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Momento 2</a:t>
          </a:r>
        </a:p>
      </dsp:txBody>
      <dsp:txXfrm>
        <a:off x="1568579" y="897329"/>
        <a:ext cx="1327337" cy="1013652"/>
      </dsp:txXfrm>
    </dsp:sp>
    <dsp:sp modelId="{8EE26F8B-3435-4991-AD67-BF43CC69D6DA}">
      <dsp:nvSpPr>
        <dsp:cNvPr id="0" name=""/>
        <dsp:cNvSpPr/>
      </dsp:nvSpPr>
      <dsp:spPr>
        <a:xfrm>
          <a:off x="3022690" y="842493"/>
          <a:ext cx="1437009" cy="11233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Momento 3</a:t>
          </a:r>
        </a:p>
      </dsp:txBody>
      <dsp:txXfrm>
        <a:off x="3077526" y="897329"/>
        <a:ext cx="1327337" cy="10136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19D060-2473-46C8-96FC-25C084BFF996}">
      <dsp:nvSpPr>
        <dsp:cNvPr id="0" name=""/>
        <dsp:cNvSpPr/>
      </dsp:nvSpPr>
      <dsp:spPr>
        <a:xfrm>
          <a:off x="755575" y="0"/>
          <a:ext cx="3888432" cy="388843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/>
            <a:t>AGRUPAMIENTO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800" kern="1200" dirty="0"/>
            <a:t>Normas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800" kern="1200" dirty="0"/>
            <a:t>Técnicas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800" kern="1200" dirty="0"/>
            <a:t>Roles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800" kern="1200" dirty="0">
              <a:solidFill>
                <a:schemeClr val="accent6">
                  <a:lumMod val="75000"/>
                </a:schemeClr>
              </a:solidFill>
            </a:rPr>
            <a:t>Destrezas</a:t>
          </a:r>
        </a:p>
      </dsp:txBody>
      <dsp:txXfrm>
        <a:off x="1325023" y="569448"/>
        <a:ext cx="2749536" cy="27495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6065" cy="495870"/>
          </a:xfrm>
          <a:prstGeom prst="rect">
            <a:avLst/>
          </a:prstGeom>
        </p:spPr>
        <p:txBody>
          <a:bodyPr vert="horz" lIns="87836" tIns="43918" rIns="87836" bIns="43918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50093" y="2"/>
            <a:ext cx="2946065" cy="495870"/>
          </a:xfrm>
          <a:prstGeom prst="rect">
            <a:avLst/>
          </a:prstGeom>
        </p:spPr>
        <p:txBody>
          <a:bodyPr vert="horz" lIns="87836" tIns="43918" rIns="87836" bIns="43918" rtlCol="0"/>
          <a:lstStyle>
            <a:lvl1pPr algn="r">
              <a:defRPr sz="1200"/>
            </a:lvl1pPr>
          </a:lstStyle>
          <a:p>
            <a:fld id="{4BBE5376-FD31-4E17-94CF-E42E58C0191F}" type="datetimeFigureOut">
              <a:rPr lang="es-ES" smtClean="0"/>
              <a:pPr/>
              <a:t>01/11/2021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2" y="9429230"/>
            <a:ext cx="2946065" cy="495870"/>
          </a:xfrm>
          <a:prstGeom prst="rect">
            <a:avLst/>
          </a:prstGeom>
        </p:spPr>
        <p:txBody>
          <a:bodyPr vert="horz" lIns="87836" tIns="43918" rIns="87836" bIns="43918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50093" y="9429230"/>
            <a:ext cx="2946065" cy="495870"/>
          </a:xfrm>
          <a:prstGeom prst="rect">
            <a:avLst/>
          </a:prstGeom>
        </p:spPr>
        <p:txBody>
          <a:bodyPr vert="horz" lIns="87836" tIns="43918" rIns="87836" bIns="43918" rtlCol="0" anchor="b"/>
          <a:lstStyle>
            <a:lvl1pPr algn="r">
              <a:defRPr sz="1200"/>
            </a:lvl1pPr>
          </a:lstStyle>
          <a:p>
            <a:fld id="{91E709EA-2AA3-4EEF-8F0E-E53A5306A2F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4365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45659" cy="496331"/>
          </a:xfrm>
          <a:prstGeom prst="rect">
            <a:avLst/>
          </a:prstGeom>
        </p:spPr>
        <p:txBody>
          <a:bodyPr vert="horz" lIns="95153" tIns="47576" rIns="95153" bIns="4757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4" y="3"/>
            <a:ext cx="2945659" cy="496331"/>
          </a:xfrm>
          <a:prstGeom prst="rect">
            <a:avLst/>
          </a:prstGeom>
        </p:spPr>
        <p:txBody>
          <a:bodyPr vert="horz" lIns="95153" tIns="47576" rIns="95153" bIns="4757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633B8B18-9A78-4BE0-B295-D80C132E7862}" type="datetimeFigureOut">
              <a:rPr lang="es-ES"/>
              <a:pPr>
                <a:defRPr/>
              </a:pPr>
              <a:t>01/11/2021</a:t>
            </a:fld>
            <a:endParaRPr lang="es-E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2950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153" tIns="47576" rIns="95153" bIns="47576" rtlCol="0" anchor="ctr"/>
          <a:lstStyle/>
          <a:p>
            <a:pPr lvl="0"/>
            <a:endParaRPr lang="es-ES" noProof="0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6"/>
          </a:xfrm>
          <a:prstGeom prst="rect">
            <a:avLst/>
          </a:prstGeom>
        </p:spPr>
        <p:txBody>
          <a:bodyPr vert="horz" lIns="95153" tIns="47576" rIns="95153" bIns="47576" rtlCol="0">
            <a:normAutofit/>
          </a:bodyPr>
          <a:lstStyle/>
          <a:p>
            <a:pPr lvl="0"/>
            <a:r>
              <a:rPr lang="es-ES" noProof="0" dirty="0"/>
              <a:t>Haga clic para modificar el estilo de texto del patrón</a:t>
            </a:r>
          </a:p>
          <a:p>
            <a:pPr lvl="1"/>
            <a:r>
              <a:rPr lang="es-ES" noProof="0" dirty="0"/>
              <a:t>Segundo nivel</a:t>
            </a:r>
          </a:p>
          <a:p>
            <a:pPr lvl="2"/>
            <a:r>
              <a:rPr lang="es-ES" noProof="0" dirty="0"/>
              <a:t>Tercer nivel</a:t>
            </a:r>
          </a:p>
          <a:p>
            <a:pPr lvl="3"/>
            <a:r>
              <a:rPr lang="es-ES" noProof="0" dirty="0"/>
              <a:t>Cuarto nivel</a:t>
            </a:r>
          </a:p>
          <a:p>
            <a:pPr lvl="4"/>
            <a:r>
              <a:rPr lang="es-ES" noProof="0" dirty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1" y="9428587"/>
            <a:ext cx="2945659" cy="496331"/>
          </a:xfrm>
          <a:prstGeom prst="rect">
            <a:avLst/>
          </a:prstGeom>
        </p:spPr>
        <p:txBody>
          <a:bodyPr vert="horz" lIns="95153" tIns="47576" rIns="95153" bIns="4757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4" y="9428587"/>
            <a:ext cx="2945659" cy="496331"/>
          </a:xfrm>
          <a:prstGeom prst="rect">
            <a:avLst/>
          </a:prstGeom>
        </p:spPr>
        <p:txBody>
          <a:bodyPr vert="horz" lIns="95153" tIns="47576" rIns="95153" bIns="4757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F915AC70-9530-4107-B4BF-79C0AEE9DB00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137459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15AC70-9530-4107-B4BF-79C0AEE9DB00}" type="slidenum">
              <a:rPr lang="es-ES" smtClean="0"/>
              <a:pPr>
                <a:defRPr/>
              </a:pPr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29547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 txBox="1">
            <a:spLocks noGrp="1" noChangeArrowheads="1"/>
          </p:cNvSpPr>
          <p:nvPr/>
        </p:nvSpPr>
        <p:spPr bwMode="auto">
          <a:xfrm>
            <a:off x="3849911" y="9428164"/>
            <a:ext cx="2946144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53" tIns="47576" rIns="95153" bIns="47576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98B88FBB-BD85-A84F-B2EF-7AE05172CE21}" type="slidenum">
              <a:rPr lang="es-ES" sz="1200">
                <a:solidFill>
                  <a:srgbClr val="000000"/>
                </a:solidFill>
              </a:rPr>
              <a:pPr algn="r" eaLnBrk="1" hangingPunct="1"/>
              <a:t>11</a:t>
            </a:fld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088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 txBox="1">
            <a:spLocks noGrp="1" noChangeArrowheads="1"/>
          </p:cNvSpPr>
          <p:nvPr/>
        </p:nvSpPr>
        <p:spPr bwMode="auto">
          <a:xfrm>
            <a:off x="3850444" y="9428588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153" tIns="47576" rIns="95153" bIns="47576" anchor="b"/>
          <a:lstStyle/>
          <a:p>
            <a:pPr algn="r"/>
            <a:fld id="{A3F44A02-58AB-4578-9B9B-F8B178F23F36}" type="slidenum">
              <a:rPr lang="es-ES" sz="1200"/>
              <a:pPr algn="r"/>
              <a:t>12</a:t>
            </a:fld>
            <a:endParaRPr lang="es-ES" sz="1200" dirty="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81945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15AC70-9530-4107-B4BF-79C0AEE9DB00}" type="slidenum">
              <a:rPr lang="es-ES" smtClean="0"/>
              <a:pPr>
                <a:defRPr/>
              </a:pPr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92411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 txBox="1">
            <a:spLocks noGrp="1" noChangeArrowheads="1"/>
          </p:cNvSpPr>
          <p:nvPr/>
        </p:nvSpPr>
        <p:spPr bwMode="auto">
          <a:xfrm>
            <a:off x="3849911" y="9428164"/>
            <a:ext cx="2946144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53" tIns="47576" rIns="95153" bIns="47576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E79C965A-7521-C146-A224-BB6302623237}" type="slidenum">
              <a:rPr lang="es-ES" sz="1200"/>
              <a:pPr algn="r" eaLnBrk="1" hangingPunct="1"/>
              <a:t>14</a:t>
            </a:fld>
            <a:endParaRPr lang="es-ES" sz="120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s-ES_tradnl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56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15AC70-9530-4107-B4BF-79C0AEE9DB00}" type="slidenum">
              <a:rPr lang="es-ES" smtClean="0"/>
              <a:pPr>
                <a:defRPr/>
              </a:pPr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02604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 txBox="1">
            <a:spLocks noGrp="1" noChangeArrowheads="1"/>
          </p:cNvSpPr>
          <p:nvPr/>
        </p:nvSpPr>
        <p:spPr bwMode="auto">
          <a:xfrm>
            <a:off x="3849911" y="9428164"/>
            <a:ext cx="2946144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53" tIns="47576" rIns="95153" bIns="47576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CC7E06BE-CE7C-854E-8374-2CFCA6ED9DEC}" type="slidenum">
              <a:rPr lang="es-ES" sz="1200"/>
              <a:pPr algn="r" eaLnBrk="1" hangingPunct="1"/>
              <a:t>16</a:t>
            </a:fld>
            <a:endParaRPr lang="es-ES" sz="120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s-ES_tradnl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2833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15AC70-9530-4107-B4BF-79C0AEE9DB00}" type="slidenum">
              <a:rPr lang="es-ES" smtClean="0"/>
              <a:pPr>
                <a:defRPr/>
              </a:pPr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473554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15AC70-9530-4107-B4BF-79C0AEE9DB00}" type="slidenum">
              <a:rPr lang="es-ES" smtClean="0"/>
              <a:pPr>
                <a:defRPr/>
              </a:pPr>
              <a:t>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071756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15AC70-9530-4107-B4BF-79C0AEE9DB00}" type="slidenum">
              <a:rPr lang="es-ES" smtClean="0"/>
              <a:pPr>
                <a:defRPr/>
              </a:pPr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880524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60416" y="5118725"/>
            <a:ext cx="5283303" cy="4849318"/>
          </a:xfrm>
          <a:prstGeom prst="rect">
            <a:avLst/>
          </a:prstGeom>
        </p:spPr>
        <p:txBody>
          <a:bodyPr lIns="90684" tIns="90684" rIns="90684" bIns="90684" anchor="ctr" anchorCtr="0">
            <a:noAutofit/>
          </a:bodyPr>
          <a:lstStyle/>
          <a:p>
            <a:endParaRPr lang="es-ES_tradnl" baseline="0" dirty="0">
              <a:solidFill>
                <a:srgbClr val="FF0000"/>
              </a:solidFill>
            </a:endParaRPr>
          </a:p>
        </p:txBody>
      </p:sp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609600" y="808038"/>
            <a:ext cx="5386388" cy="40417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9575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15AC70-9530-4107-B4BF-79C0AEE9DB00}" type="slidenum">
              <a:rPr lang="es-ES" smtClean="0"/>
              <a:pPr>
                <a:defRPr/>
              </a:pPr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06513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60416" y="5118725"/>
            <a:ext cx="5283303" cy="4849318"/>
          </a:xfrm>
          <a:prstGeom prst="rect">
            <a:avLst/>
          </a:prstGeom>
        </p:spPr>
        <p:txBody>
          <a:bodyPr lIns="90684" tIns="90684" rIns="90684" bIns="90684" anchor="ctr" anchorCtr="0">
            <a:noAutofit/>
          </a:bodyPr>
          <a:lstStyle/>
          <a:p>
            <a:endParaRPr lang="es-ES_tradnl" baseline="0" dirty="0">
              <a:solidFill>
                <a:srgbClr val="FF0000"/>
              </a:solidFill>
            </a:endParaRPr>
          </a:p>
        </p:txBody>
      </p:sp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609600" y="808038"/>
            <a:ext cx="5386388" cy="40417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52614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609600" y="808038"/>
            <a:ext cx="5386388" cy="40417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60416" y="5118725"/>
            <a:ext cx="5283303" cy="4849318"/>
          </a:xfrm>
          <a:prstGeom prst="rect">
            <a:avLst/>
          </a:prstGeom>
          <a:noFill/>
          <a:ln>
            <a:noFill/>
          </a:ln>
        </p:spPr>
        <p:txBody>
          <a:bodyPr lIns="90684" tIns="45330" rIns="90684" bIns="45330" anchor="t" anchorCtr="0">
            <a:noAutofit/>
          </a:bodyPr>
          <a:lstStyle/>
          <a:p>
            <a:endParaRPr lang="es-ES" sz="1000" dirty="0"/>
          </a:p>
        </p:txBody>
      </p:sp>
      <p:sp>
        <p:nvSpPr>
          <p:cNvPr id="210" name="Shape 210"/>
          <p:cNvSpPr txBox="1">
            <a:spLocks noGrp="1"/>
          </p:cNvSpPr>
          <p:nvPr>
            <p:ph type="sldNum" idx="12"/>
          </p:nvPr>
        </p:nvSpPr>
        <p:spPr>
          <a:xfrm>
            <a:off x="3740813" y="10235579"/>
            <a:ext cx="2861788" cy="538813"/>
          </a:xfrm>
          <a:prstGeom prst="rect">
            <a:avLst/>
          </a:prstGeom>
          <a:noFill/>
          <a:ln>
            <a:noFill/>
          </a:ln>
        </p:spPr>
        <p:txBody>
          <a:bodyPr lIns="90684" tIns="45330" rIns="90684" bIns="45330" anchor="b" anchorCtr="0">
            <a:noAutofit/>
          </a:bodyPr>
          <a:lstStyle/>
          <a:p>
            <a:pPr>
              <a:buSzPct val="25000"/>
            </a:pPr>
            <a:r>
              <a:rPr lang="es-E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54050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104D4-A517-C742-8585-C3937D5487FD}" type="slidenum">
              <a:rPr lang="es-ES" smtClean="0"/>
              <a:pPr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20627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 txBox="1">
            <a:spLocks noGrp="1"/>
          </p:cNvSpPr>
          <p:nvPr>
            <p:ph type="body" idx="1"/>
          </p:nvPr>
        </p:nvSpPr>
        <p:spPr>
          <a:xfrm>
            <a:off x="679769" y="4715154"/>
            <a:ext cx="5438139" cy="4466988"/>
          </a:xfrm>
          <a:prstGeom prst="rect">
            <a:avLst/>
          </a:prstGeom>
        </p:spPr>
        <p:txBody>
          <a:bodyPr lIns="90684" tIns="90684" rIns="90684" bIns="90684" anchor="ctr" anchorCtr="0">
            <a:noAutofit/>
          </a:bodyPr>
          <a:lstStyle/>
          <a:p>
            <a:endParaRPr dirty="0">
              <a:latin typeface="Calibri"/>
              <a:cs typeface="Calibri"/>
            </a:endParaRPr>
          </a:p>
        </p:txBody>
      </p:sp>
      <p:sp>
        <p:nvSpPr>
          <p:cNvPr id="609" name="Shape 609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883466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104D4-A517-C742-8585-C3937D5487FD}" type="slidenum">
              <a:rPr lang="es-ES" smtClean="0"/>
              <a:pPr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22968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96810" lvl="1" algn="just">
              <a:spcBef>
                <a:spcPts val="516"/>
              </a:spcBef>
              <a:buSzPct val="100000"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104D4-A517-C742-8585-C3937D5487FD}" type="slidenum">
              <a:rPr lang="es-ES" smtClean="0"/>
              <a:pPr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02880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96810" lvl="1" algn="just">
              <a:spcBef>
                <a:spcPts val="516"/>
              </a:spcBef>
              <a:buSzPct val="100000"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104D4-A517-C742-8585-C3937D5487FD}" type="slidenum">
              <a:rPr lang="es-ES" smtClean="0"/>
              <a:pPr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83137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15AC70-9530-4107-B4BF-79C0AEE9DB00}" type="slidenum">
              <a:rPr lang="es-ES" smtClean="0"/>
              <a:pPr>
                <a:defRPr/>
              </a:pPr>
              <a:t>28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790725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 txBox="1">
            <a:spLocks noGrp="1"/>
          </p:cNvSpPr>
          <p:nvPr>
            <p:ph type="body" idx="1"/>
          </p:nvPr>
        </p:nvSpPr>
        <p:spPr>
          <a:xfrm>
            <a:off x="660416" y="5118725"/>
            <a:ext cx="5283303" cy="4849318"/>
          </a:xfrm>
          <a:prstGeom prst="rect">
            <a:avLst/>
          </a:prstGeom>
        </p:spPr>
        <p:txBody>
          <a:bodyPr lIns="90684" tIns="90684" rIns="90684" bIns="90684" anchor="ctr" anchorCtr="0">
            <a:noAutofit/>
          </a:bodyPr>
          <a:lstStyle/>
          <a:p>
            <a:pPr marL="283435" indent="-283435">
              <a:buFont typeface="Wingdings" panose="05000000000000000000" pitchFamily="2" charset="2"/>
              <a:buChar char="§"/>
            </a:pPr>
            <a:endParaRPr lang="es-ES" sz="900" dirty="0"/>
          </a:p>
        </p:txBody>
      </p:sp>
      <p:sp>
        <p:nvSpPr>
          <p:cNvPr id="467" name="Shape 467"/>
          <p:cNvSpPr>
            <a:spLocks noGrp="1" noRot="1" noChangeAspect="1"/>
          </p:cNvSpPr>
          <p:nvPr>
            <p:ph type="sldImg" idx="2"/>
          </p:nvPr>
        </p:nvSpPr>
        <p:spPr>
          <a:xfrm>
            <a:off x="609600" y="808038"/>
            <a:ext cx="5386388" cy="40417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2405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96810" lvl="1" algn="just">
              <a:spcBef>
                <a:spcPts val="516"/>
              </a:spcBef>
              <a:buSzPct val="100000"/>
            </a:pPr>
            <a:endParaRPr lang="es-ES" dirty="0">
              <a:cs typeface="Calibri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104D4-A517-C742-8585-C3937D5487FD}" type="slidenum">
              <a:rPr lang="es-ES" smtClean="0"/>
              <a:pPr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8993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15AC70-9530-4107-B4BF-79C0AEE9DB00}" type="slidenum">
              <a:rPr lang="es-ES" smtClean="0"/>
              <a:pPr>
                <a:defRPr/>
              </a:pPr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776379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 txBox="1">
            <a:spLocks noGrp="1"/>
          </p:cNvSpPr>
          <p:nvPr>
            <p:ph type="body" idx="1"/>
          </p:nvPr>
        </p:nvSpPr>
        <p:spPr>
          <a:xfrm>
            <a:off x="660416" y="5118725"/>
            <a:ext cx="5283303" cy="4849318"/>
          </a:xfrm>
          <a:prstGeom prst="rect">
            <a:avLst/>
          </a:prstGeom>
        </p:spPr>
        <p:txBody>
          <a:bodyPr lIns="90684" tIns="90684" rIns="90684" bIns="90684" anchor="ctr" anchorCtr="0">
            <a:noAutofit/>
          </a:bodyPr>
          <a:lstStyle/>
          <a:p>
            <a:endParaRPr lang="es-ES_tradnl" dirty="0"/>
          </a:p>
        </p:txBody>
      </p:sp>
      <p:sp>
        <p:nvSpPr>
          <p:cNvPr id="459" name="Shape 459"/>
          <p:cNvSpPr>
            <a:spLocks noGrp="1" noRot="1" noChangeAspect="1"/>
          </p:cNvSpPr>
          <p:nvPr>
            <p:ph type="sldImg" idx="2"/>
          </p:nvPr>
        </p:nvSpPr>
        <p:spPr>
          <a:xfrm>
            <a:off x="609600" y="808038"/>
            <a:ext cx="5386388" cy="40417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21031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 txBox="1">
            <a:spLocks noGrp="1"/>
          </p:cNvSpPr>
          <p:nvPr>
            <p:ph type="body" idx="1"/>
          </p:nvPr>
        </p:nvSpPr>
        <p:spPr>
          <a:xfrm>
            <a:off x="660416" y="5118725"/>
            <a:ext cx="5283303" cy="4849318"/>
          </a:xfrm>
          <a:prstGeom prst="rect">
            <a:avLst/>
          </a:prstGeom>
        </p:spPr>
        <p:txBody>
          <a:bodyPr lIns="90684" tIns="90684" rIns="90684" bIns="90684" anchor="ctr" anchorCtr="0">
            <a:noAutofit/>
          </a:bodyPr>
          <a:lstStyle/>
          <a:p>
            <a:endParaRPr lang="es-ES_tradnl" sz="900" dirty="0"/>
          </a:p>
          <a:p>
            <a:endParaRPr sz="900" dirty="0"/>
          </a:p>
        </p:txBody>
      </p:sp>
      <p:sp>
        <p:nvSpPr>
          <p:cNvPr id="467" name="Shape 467"/>
          <p:cNvSpPr>
            <a:spLocks noGrp="1" noRot="1" noChangeAspect="1"/>
          </p:cNvSpPr>
          <p:nvPr>
            <p:ph type="sldImg" idx="2"/>
          </p:nvPr>
        </p:nvSpPr>
        <p:spPr>
          <a:xfrm>
            <a:off x="609600" y="808038"/>
            <a:ext cx="5386388" cy="40417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484262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3497"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104D4-A517-C742-8585-C3937D5487FD}" type="slidenum">
              <a:rPr lang="es-ES" smtClean="0"/>
              <a:pPr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13606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0061" indent="-170061">
              <a:buFont typeface="Arial"/>
              <a:buChar char="•"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104D4-A517-C742-8585-C3937D5487FD}" type="slidenum">
              <a:rPr lang="es-ES" smtClean="0"/>
              <a:pPr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24403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104D4-A517-C742-8585-C3937D5487FD}" type="slidenum">
              <a:rPr lang="es-ES" smtClean="0"/>
              <a:pPr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62412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96810" lvl="1" algn="just">
              <a:spcBef>
                <a:spcPts val="516"/>
              </a:spcBef>
              <a:buSzPct val="100000"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104D4-A517-C742-8585-C3937D5487FD}" type="slidenum">
              <a:rPr lang="es-ES" smtClean="0"/>
              <a:pPr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22976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 txBox="1">
            <a:spLocks noGrp="1"/>
          </p:cNvSpPr>
          <p:nvPr>
            <p:ph type="body" idx="1"/>
          </p:nvPr>
        </p:nvSpPr>
        <p:spPr>
          <a:xfrm>
            <a:off x="660416" y="5118725"/>
            <a:ext cx="5283303" cy="4849318"/>
          </a:xfrm>
          <a:prstGeom prst="rect">
            <a:avLst/>
          </a:prstGeom>
        </p:spPr>
        <p:txBody>
          <a:bodyPr lIns="90684" tIns="90684" rIns="90684" bIns="90684" anchor="ctr" anchorCtr="0">
            <a:noAutofit/>
          </a:bodyPr>
          <a:lstStyle/>
          <a:p>
            <a:endParaRPr lang="es-ES_tradnl" dirty="0"/>
          </a:p>
        </p:txBody>
      </p:sp>
      <p:sp>
        <p:nvSpPr>
          <p:cNvPr id="459" name="Shape 459"/>
          <p:cNvSpPr>
            <a:spLocks noGrp="1" noRot="1" noChangeAspect="1"/>
          </p:cNvSpPr>
          <p:nvPr>
            <p:ph type="sldImg" idx="2"/>
          </p:nvPr>
        </p:nvSpPr>
        <p:spPr>
          <a:xfrm>
            <a:off x="609600" y="808038"/>
            <a:ext cx="5386388" cy="40417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96065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9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104D4-A517-C742-8585-C3937D5487FD}" type="slidenum">
              <a:rPr lang="es-ES" smtClean="0"/>
              <a:pPr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4054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104D4-A517-C742-8585-C3937D5487FD}" type="slidenum">
              <a:rPr lang="es-ES" smtClean="0"/>
              <a:pPr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97689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104D4-A517-C742-8585-C3937D5487FD}" type="slidenum">
              <a:rPr lang="es-ES" smtClean="0"/>
              <a:pPr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8249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15AC70-9530-4107-B4BF-79C0AEE9DB00}" type="slidenum">
              <a:rPr lang="es-ES" smtClean="0"/>
              <a:pPr>
                <a:defRPr/>
              </a:pPr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72585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sz="10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104D4-A517-C742-8585-C3937D5487FD}" type="slidenum">
              <a:rPr lang="es-ES" smtClean="0"/>
              <a:pPr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47436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 txBox="1">
            <a:spLocks noGrp="1"/>
          </p:cNvSpPr>
          <p:nvPr>
            <p:ph type="body" idx="1"/>
          </p:nvPr>
        </p:nvSpPr>
        <p:spPr>
          <a:xfrm>
            <a:off x="660416" y="5118725"/>
            <a:ext cx="5283303" cy="767725"/>
          </a:xfrm>
          <a:prstGeom prst="rect">
            <a:avLst/>
          </a:prstGeom>
        </p:spPr>
        <p:txBody>
          <a:bodyPr lIns="90684" tIns="90684" rIns="90684" bIns="90684" anchor="ctr" anchorCtr="0">
            <a:noAutofit/>
          </a:bodyPr>
          <a:lstStyle/>
          <a:p>
            <a:endParaRPr lang="es-ES_tradnl" dirty="0"/>
          </a:p>
        </p:txBody>
      </p:sp>
      <p:sp>
        <p:nvSpPr>
          <p:cNvPr id="459" name="Shape 459"/>
          <p:cNvSpPr>
            <a:spLocks noGrp="1" noRot="1" noChangeAspect="1"/>
          </p:cNvSpPr>
          <p:nvPr>
            <p:ph type="sldImg" idx="2"/>
          </p:nvPr>
        </p:nvSpPr>
        <p:spPr>
          <a:xfrm>
            <a:off x="609600" y="808038"/>
            <a:ext cx="5386388" cy="40417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255876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104D4-A517-C742-8585-C3937D5487FD}" type="slidenum">
              <a:rPr lang="es-ES" smtClean="0"/>
              <a:pPr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71140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104D4-A517-C742-8585-C3937D5487FD}" type="slidenum">
              <a:rPr lang="es-ES" smtClean="0"/>
              <a:pPr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36640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 txBox="1">
            <a:spLocks noGrp="1" noChangeArrowheads="1"/>
          </p:cNvSpPr>
          <p:nvPr/>
        </p:nvSpPr>
        <p:spPr bwMode="auto">
          <a:xfrm>
            <a:off x="3849911" y="9428164"/>
            <a:ext cx="2946144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53" tIns="47576" rIns="95153" bIns="47576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0E454EC-009F-4A40-81CD-9C3AA2AC0EC7}" type="slidenum">
              <a:rPr lang="es-ES" sz="1200">
                <a:solidFill>
                  <a:srgbClr val="000000"/>
                </a:solidFill>
              </a:rPr>
              <a:pPr algn="r" eaLnBrk="1" hangingPunct="1"/>
              <a:t>45</a:t>
            </a:fld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82269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 txBox="1">
            <a:spLocks noGrp="1" noChangeArrowheads="1"/>
          </p:cNvSpPr>
          <p:nvPr/>
        </p:nvSpPr>
        <p:spPr bwMode="auto">
          <a:xfrm>
            <a:off x="3849911" y="9428164"/>
            <a:ext cx="2946144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53" tIns="47576" rIns="95153" bIns="47576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A26BFC74-5B57-2349-BF46-CFEC08DDE0BC}" type="slidenum">
              <a:rPr lang="es-ES" sz="1200">
                <a:solidFill>
                  <a:srgbClr val="000000"/>
                </a:solidFill>
              </a:rPr>
              <a:pPr algn="r" eaLnBrk="1" hangingPunct="1"/>
              <a:t>46</a:t>
            </a:fld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041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 txBox="1">
            <a:spLocks noGrp="1" noChangeArrowheads="1"/>
          </p:cNvSpPr>
          <p:nvPr/>
        </p:nvSpPr>
        <p:spPr bwMode="auto">
          <a:xfrm>
            <a:off x="3849911" y="9428164"/>
            <a:ext cx="2946144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53" tIns="47576" rIns="95153" bIns="47576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9B29AC0A-080A-0E45-AF0A-E40119B008AB}" type="slidenum">
              <a:rPr lang="es-ES" sz="1200">
                <a:solidFill>
                  <a:srgbClr val="000000"/>
                </a:solidFill>
              </a:rPr>
              <a:pPr algn="r" eaLnBrk="1" hangingPunct="1"/>
              <a:t>47</a:t>
            </a:fld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12624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 txBox="1">
            <a:spLocks noGrp="1" noChangeArrowheads="1"/>
          </p:cNvSpPr>
          <p:nvPr/>
        </p:nvSpPr>
        <p:spPr bwMode="auto">
          <a:xfrm>
            <a:off x="3849911" y="9428164"/>
            <a:ext cx="2946144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53" tIns="47576" rIns="95153" bIns="47576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1B518A0-B093-3947-AE61-7C920D194B2F}" type="slidenum">
              <a:rPr lang="es-ES" sz="1200">
                <a:solidFill>
                  <a:srgbClr val="000000"/>
                </a:solidFill>
              </a:rPr>
              <a:pPr algn="r" eaLnBrk="1" hangingPunct="1"/>
              <a:t>48</a:t>
            </a:fld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0927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 txBox="1">
            <a:spLocks noGrp="1" noChangeArrowheads="1"/>
          </p:cNvSpPr>
          <p:nvPr/>
        </p:nvSpPr>
        <p:spPr bwMode="auto">
          <a:xfrm>
            <a:off x="3849911" y="9428164"/>
            <a:ext cx="2946144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53" tIns="47576" rIns="95153" bIns="47576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2F066524-76D4-8245-8277-95A98E6AFB00}" type="slidenum">
              <a:rPr lang="es-ES" sz="1200"/>
              <a:pPr algn="r" eaLnBrk="1" hangingPunct="1"/>
              <a:t>49</a:t>
            </a:fld>
            <a:endParaRPr lang="es-ES" sz="12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0564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 txBox="1">
            <a:spLocks noGrp="1" noChangeArrowheads="1"/>
          </p:cNvSpPr>
          <p:nvPr/>
        </p:nvSpPr>
        <p:spPr bwMode="auto">
          <a:xfrm>
            <a:off x="3850444" y="9428588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153" tIns="47576" rIns="95153" bIns="47576" anchor="b"/>
          <a:lstStyle/>
          <a:p>
            <a:pPr algn="r"/>
            <a:fld id="{A3F44A02-58AB-4578-9B9B-F8B178F23F36}" type="slidenum">
              <a:rPr lang="es-ES" sz="1200"/>
              <a:pPr algn="r"/>
              <a:t>50</a:t>
            </a:fld>
            <a:endParaRPr lang="es-ES" sz="1200" dirty="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81945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15AC70-9530-4107-B4BF-79C0AEE9DB00}" type="slidenum">
              <a:rPr lang="es-ES" smtClean="0"/>
              <a:pPr>
                <a:defRPr/>
              </a:pPr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545257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15AC70-9530-4107-B4BF-79C0AEE9DB00}" type="slidenum">
              <a:rPr lang="es-ES" smtClean="0"/>
              <a:pPr>
                <a:defRPr/>
              </a:pPr>
              <a:t>51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6381211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15AC70-9530-4107-B4BF-79C0AEE9DB00}" type="slidenum">
              <a:rPr lang="es-ES" smtClean="0"/>
              <a:pPr>
                <a:defRPr/>
              </a:pPr>
              <a:t>55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2909292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15AC70-9530-4107-B4BF-79C0AEE9DB00}" type="slidenum">
              <a:rPr lang="es-ES" smtClean="0"/>
              <a:pPr>
                <a:defRPr/>
              </a:pPr>
              <a:t>56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6856769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15AC70-9530-4107-B4BF-79C0AEE9DB00}" type="slidenum">
              <a:rPr lang="es-ES" smtClean="0"/>
              <a:pPr>
                <a:defRPr/>
              </a:pPr>
              <a:t>57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860273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15AC70-9530-4107-B4BF-79C0AEE9DB00}" type="slidenum">
              <a:rPr lang="es-ES" smtClean="0"/>
              <a:pPr>
                <a:defRPr/>
              </a:pPr>
              <a:t>58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1693801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92C692-34AF-425A-BA67-00F2F2B8826B}" type="slidenum">
              <a:rPr lang="es-ES"/>
              <a:pPr/>
              <a:t>59</a:t>
            </a:fld>
            <a:endParaRPr lang="es-ES"/>
          </a:p>
        </p:txBody>
      </p:sp>
      <p:sp>
        <p:nvSpPr>
          <p:cNvPr id="133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33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4983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/>
              <a:t>Diario de aprendizaje.</a:t>
            </a:r>
          </a:p>
        </p:txBody>
      </p:sp>
    </p:spTree>
    <p:extLst>
      <p:ext uri="{BB962C8B-B14F-4D97-AF65-F5344CB8AC3E}">
        <p14:creationId xmlns:p14="http://schemas.microsoft.com/office/powerpoint/2010/main" val="119306288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15AC70-9530-4107-B4BF-79C0AEE9DB00}" type="slidenum">
              <a:rPr lang="es-ES" smtClean="0"/>
              <a:pPr>
                <a:defRPr/>
              </a:pPr>
              <a:t>60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81610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/>
          <p:nvPr/>
        </p:nvSpPr>
        <p:spPr>
          <a:xfrm>
            <a:off x="3850442" y="9428581"/>
            <a:ext cx="2945658" cy="496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Font typeface="Calibri"/>
              <a:buNone/>
            </a:pPr>
            <a:r>
              <a:rPr lang="en-US" sz="1200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79769" y="4715154"/>
            <a:ext cx="5438139" cy="44669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8738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 txBox="1">
            <a:spLocks noGrp="1" noChangeArrowheads="1"/>
          </p:cNvSpPr>
          <p:nvPr/>
        </p:nvSpPr>
        <p:spPr bwMode="auto">
          <a:xfrm>
            <a:off x="3850444" y="942858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153" tIns="47576" rIns="95153" bIns="47576" anchor="b"/>
          <a:lstStyle/>
          <a:p>
            <a:pPr algn="r"/>
            <a:fld id="{A3F44A02-58AB-4578-9B9B-F8B178F23F36}" type="slidenum">
              <a:rPr lang="es-ES" sz="1200"/>
              <a:pPr algn="r"/>
              <a:t>8</a:t>
            </a:fld>
            <a:endParaRPr lang="es-ES" sz="1200" dirty="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565668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15AC70-9530-4107-B4BF-79C0AEE9DB00}" type="slidenum">
              <a:rPr lang="es-ES" smtClean="0"/>
              <a:pPr>
                <a:defRPr/>
              </a:pPr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34383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 txBox="1">
            <a:spLocks noGrp="1" noChangeArrowheads="1"/>
          </p:cNvSpPr>
          <p:nvPr/>
        </p:nvSpPr>
        <p:spPr bwMode="auto">
          <a:xfrm>
            <a:off x="3850444" y="942858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153" tIns="47576" rIns="95153" bIns="47576" anchor="b"/>
          <a:lstStyle/>
          <a:p>
            <a:pPr algn="r"/>
            <a:fld id="{A3F44A02-58AB-4578-9B9B-F8B178F23F36}" type="slidenum">
              <a:rPr lang="es-ES" sz="1200"/>
              <a:pPr algn="r"/>
              <a:t>10</a:t>
            </a:fld>
            <a:endParaRPr lang="es-ES" sz="1200" dirty="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565668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0" i="0" baseline="0">
                <a:latin typeface="Arial"/>
                <a:cs typeface="Arial"/>
              </a:defRPr>
            </a:lvl1pPr>
          </a:lstStyle>
          <a:p>
            <a:r>
              <a:rPr lang="es-ES_tradnl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248974"/>
      </p:ext>
    </p:extLst>
  </p:cSld>
  <p:clrMapOvr>
    <a:masterClrMapping/>
  </p:clrMapOvr>
  <p:transition advClick="0" advTm="1825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C1EDA-1E9B-4CBF-9CFB-02885FB53F60}" type="datetimeFigureOut">
              <a:rPr lang="en-US" altLang="es-ES"/>
              <a:pPr>
                <a:defRPr/>
              </a:pPr>
              <a:t>11/1/2021</a:t>
            </a:fld>
            <a:endParaRPr lang="en-US" alt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BE5D2-C5AC-497E-A253-7F3B110279A6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744299445"/>
      </p:ext>
    </p:extLst>
  </p:cSld>
  <p:clrMapOvr>
    <a:masterClrMapping/>
  </p:clrMapOvr>
  <p:transition advClick="0" advTm="1825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BED37DF-5A55-48F7-B70F-86AC8D00BD21}" type="datetimeFigureOut">
              <a:rPr lang="es-ES"/>
              <a:pPr>
                <a:defRPr/>
              </a:pPr>
              <a:t>01/11/2021</a:t>
            </a:fld>
            <a:endParaRPr lang="es-ES"/>
          </a:p>
        </p:txBody>
      </p:sp>
      <p:sp>
        <p:nvSpPr>
          <p:cNvPr id="3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99209002-F5DD-40E3-B596-60A53CCF3C9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2391187"/>
      </p:ext>
    </p:extLst>
  </p:cSld>
  <p:clrMapOvr>
    <a:masterClrMapping/>
  </p:clrMapOvr>
  <p:transition advClick="0" advTm="1825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3B3DF3-7C9D-4BE3-8B70-002F0EA070EA}" type="datetimeFigureOut">
              <a:rPr lang="es-ES" smtClean="0"/>
              <a:pPr/>
              <a:t>01/11/2021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236B59-C3E3-4AAD-955E-6A523B18FD4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9336699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0EBB9-6BC7-AB40-A7BA-73B26EE0858F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681B-9B5B-A340-B9EA-BC334EED8779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40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0EBB9-6BC7-AB40-A7BA-73B26EE0858F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681B-9B5B-A340-B9EA-BC334EED8779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27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/>
              <a:t>Click to edit Master title style</a:t>
            </a:r>
            <a:endParaRPr lang="en-US" altLang="es-E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/>
              <a:t>Click to edit Master text styles</a:t>
            </a:r>
          </a:p>
          <a:p>
            <a:pPr lvl="1"/>
            <a:r>
              <a:rPr lang="es-ES_tradnl" altLang="es-ES"/>
              <a:t>Second level</a:t>
            </a:r>
          </a:p>
          <a:p>
            <a:pPr lvl="2"/>
            <a:r>
              <a:rPr lang="es-ES_tradnl" altLang="es-ES"/>
              <a:t>Third level</a:t>
            </a:r>
          </a:p>
          <a:p>
            <a:pPr lvl="3"/>
            <a:r>
              <a:rPr lang="es-ES_tradnl" altLang="es-ES"/>
              <a:t>Fourth level</a:t>
            </a:r>
          </a:p>
          <a:p>
            <a:pPr lvl="4"/>
            <a:r>
              <a:rPr lang="es-ES_tradnl" altLang="es-ES"/>
              <a:t>Fifth level</a:t>
            </a:r>
            <a:endParaRPr lang="en-US" alt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DF9DD6C-A388-4029-8C4C-F7A1C8C4873C}" type="datetimeFigureOut">
              <a:rPr lang="en-US" altLang="es-ES">
                <a:latin typeface="Calibri" panose="020F0502020204030204" pitchFamily="34" charset="0"/>
                <a:ea typeface="Geneva" pitchFamily="125" charset="-128"/>
              </a:rPr>
              <a:pPr>
                <a:defRPr/>
              </a:pPr>
              <a:t>11/1/2021</a:t>
            </a:fld>
            <a:endParaRPr lang="en-US" altLang="es-ES">
              <a:latin typeface="Calibri" panose="020F0502020204030204" pitchFamily="34" charset="0"/>
              <a:ea typeface="Geneva" pitchFamily="125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0BA877E-0B60-467A-85D6-B3EEDE90907F}" type="slidenum">
              <a:rPr lang="en-US" altLang="es-ES">
                <a:latin typeface="Calibri" panose="020F0502020204030204" pitchFamily="34" charset="0"/>
                <a:ea typeface="Geneva" pitchFamily="125" charset="-128"/>
              </a:rPr>
              <a:pPr>
                <a:defRPr/>
              </a:pPr>
              <a:t>‹Nº›</a:t>
            </a:fld>
            <a:endParaRPr lang="en-US" altLang="es-ES">
              <a:latin typeface="Calibri" panose="020F0502020204030204" pitchFamily="34" charset="0"/>
              <a:ea typeface="Geneva" pitchFamily="125" charset="-128"/>
            </a:endParaRPr>
          </a:p>
        </p:txBody>
      </p:sp>
      <p:pic>
        <p:nvPicPr>
          <p:cNvPr id="1031" name="Picture 6" descr="PLANTILLA PPT6.jp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57150"/>
            <a:ext cx="9201150" cy="705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79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1" r:id="rId2"/>
    <p:sldLayoutId id="2147483772" r:id="rId3"/>
    <p:sldLayoutId id="2147483775" r:id="rId4"/>
    <p:sldLayoutId id="2147483778" r:id="rId5"/>
    <p:sldLayoutId id="2147483779" r:id="rId6"/>
  </p:sldLayoutIdLst>
  <p:transition advClick="0" advTm="18250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file:///\\localhost\Users\zariquiey\Documents\Power%20point%20aprendizaje%20cooperativo\LAB%20-%20RA%20-%20Gesti%25C3%25B3n%20del%20aula%20cooperativa%20-%20Pedagog%25C3%25ADa%20de%20bar.pptx" TargetMode="External"/><Relationship Id="rId13" Type="http://schemas.openxmlformats.org/officeDocument/2006/relationships/hyperlink" Target="file:///\\localhost\Users\zariquiey\Documents\Power%20point%20aprendizaje%20cooperativo\LAB%20-%20RA%20-%20Elementos%20-%20Querer%20-%20Responsabilidad%20individual.pptx" TargetMode="External"/><Relationship Id="rId3" Type="http://schemas.openxmlformats.org/officeDocument/2006/relationships/hyperlink" Target="file:///\\localhost\Users\zariquiey\Documents\Power%20point%20aprendizaje%20cooperativo\LAB%20-%20RA%20-%20Elementos%20-%20Poder%20-%20Agrupamientos%20heterog%25C3%25A9neos.pptx" TargetMode="External"/><Relationship Id="rId7" Type="http://schemas.openxmlformats.org/officeDocument/2006/relationships/hyperlink" Target="file:///\\localhost\Users\zariquiey\Documents\Power%20point%20aprendizaje%20cooperativo\LAB%20-%20TC%20-%20Sesi%25C3%25B3n%20cooperativa.pptx" TargetMode="External"/><Relationship Id="rId12" Type="http://schemas.openxmlformats.org/officeDocument/2006/relationships/hyperlink" Target="file:///\\localhost\Users\zariquiey\Documents\Power%20point%20aprendizaje%20cooperativo\LAB%20-%20RA%20-%20Elementos%20-%20Poder%20-%20Participaci%25C3%25B3n%20equitativa.pptx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\\localhost\Users\zariquiey\Documents\Power%20point%20aprendizaje%20cooperativo\LAB%20-%20RA%20-%20Elementos%20-%20Querer%20-%20Interdependencia%20positiva%20-%20Identidad.pptx" TargetMode="External"/><Relationship Id="rId11" Type="http://schemas.openxmlformats.org/officeDocument/2006/relationships/hyperlink" Target="file:///\\localhost\Users\zariquiey\Documents\Power%20point%20aprendizaje%20cooperativo\LAB%20-%20RA%20-%20Elementos%20-%20Querer%20-%20Interdependencia%20positiva.pptx" TargetMode="External"/><Relationship Id="rId5" Type="http://schemas.openxmlformats.org/officeDocument/2006/relationships/hyperlink" Target="file:///\\localhost\Users\zariquiey\Documents\Power%20point%20aprendizaje%20cooperativo\LAB%20-%20RA%20-%20Elementos%20-%20Querer%20-%20Interdependencia%20positiva%20-%20Roles.pptx" TargetMode="External"/><Relationship Id="rId10" Type="http://schemas.openxmlformats.org/officeDocument/2006/relationships/hyperlink" Target="file:///\\localhost\Users\zariquiey\Documents\Power%20point%20aprendizaje%20cooperativo\LAB%20-%20RA%20-%20Elementos%20-%20Saber%20-%20Procesamiento%20de%20la%20informaci%25C3%25B3n.pptx" TargetMode="External"/><Relationship Id="rId4" Type="http://schemas.openxmlformats.org/officeDocument/2006/relationships/hyperlink" Target="file:///\\localhost\Users\zariquiey\Documents\Power%20point%20aprendizaje%20cooperativo\LAB%20-%20RA%20-%20Elementos%20-%20Saber%20-%20Interacci%25C3%25B3n%20promotora.pptx" TargetMode="External"/><Relationship Id="rId9" Type="http://schemas.openxmlformats.org/officeDocument/2006/relationships/hyperlink" Target="file:///\\localhost\Users\zariquiey\Documents\Power%20point%20aprendizaje%20cooperativo\LAB%20-%20CC%20-%20Cultura%20de%20cooperaci%25C3%25B3n.pptx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url?sa=i&amp;rct=j&amp;q=&amp;esrc=s&amp;source=images&amp;cd=&amp;cad=rja&amp;uact=8&amp;ved=0ahUKEwjfqYaGubTKAhUEPxoKHSh-DmEQjRwIBw&amp;url=http://es.paperblog.com/crea-una-lista-de-ideas-1593165/&amp;bvm=bv.112064104,d.d24&amp;psig=AFQjCNEze9UehFnF5_FSj3ywpg0ibxQ4GQ&amp;ust=1453243723863338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file:///\\localhost\Users\zariquiey\Documents\Power%20point%20aprendizaje%20cooperativo\LAB%20-%20RA%20-%20Elementos%20-%20Saber%20-%20Procesamiento%20de%20la%20informaci%25C3%25B3n.pptx" TargetMode="External"/><Relationship Id="rId3" Type="http://schemas.openxmlformats.org/officeDocument/2006/relationships/hyperlink" Target="file:///\\localhost\Users\zariquiey\Documents\Power%20point%20aprendizaje%20cooperativo\LAB%20-%20RA%20-%20Elementos%20-%20Saber%20-%20Interacci%25C3%25B3n%20promotora.pptx" TargetMode="External"/><Relationship Id="rId7" Type="http://schemas.openxmlformats.org/officeDocument/2006/relationships/hyperlink" Target="file:///\\localhost\Users\zariquiey\Documents\Power%20point%20aprendizaje%20cooperativo\LAB%20-%20RA%20-%20Gesti%25C3%25B3n%20del%20aula%20cooperativa%20-%20Pedagog%25C3%25ADa%20de%20bar.pptx" TargetMode="External"/><Relationship Id="rId12" Type="http://schemas.openxmlformats.org/officeDocument/2006/relationships/hyperlink" Target="file:///\\localhost\Users\zariquiey\Documents\Power%20point%20aprendizaje%20cooperativo\LAB%20-%20CC%20-%20Cultura%20de%20cooperaci%25C3%25B3n.pptx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\\localhost\Users\zariquiey\Documents\Power%20point%20aprendizaje%20cooperativo\LAB%20-%20TC%20-%20Sesi%25C3%25B3n%20cooperativa.pptx" TargetMode="External"/><Relationship Id="rId11" Type="http://schemas.openxmlformats.org/officeDocument/2006/relationships/hyperlink" Target="file:///\\localhost\Users\zariquiey\Documents\Power%20point%20aprendizaje%20cooperativo\LAB%20-%20RA%20-%20Elementos%20-%20Querer%20-%20Responsabilidad%20individual.pptx" TargetMode="External"/><Relationship Id="rId5" Type="http://schemas.openxmlformats.org/officeDocument/2006/relationships/hyperlink" Target="file:///\\localhost\Users\zariquiey\Documents\Power%20point%20aprendizaje%20cooperativo\LAB%20-%20RA%20-%20Elementos%20-%20Querer%20-%20Interdependencia%20positiva%20-%20Identidad.pptx" TargetMode="External"/><Relationship Id="rId10" Type="http://schemas.openxmlformats.org/officeDocument/2006/relationships/hyperlink" Target="file:///\\localhost\Users\zariquiey\Documents\Power%20point%20aprendizaje%20cooperativo\LAB%20-%20RA%20-%20Elementos%20-%20Poder%20-%20Participaci%25C3%25B3n%20equitativa.pptx" TargetMode="External"/><Relationship Id="rId4" Type="http://schemas.openxmlformats.org/officeDocument/2006/relationships/hyperlink" Target="file:///\\localhost\Users\zariquiey\Documents\Power%20point%20aprendizaje%20cooperativo\LAB%20-%20RA%20-%20Elementos%20-%20Querer%20-%20Interdependencia%20positiva%20-%20Roles.pptx" TargetMode="External"/><Relationship Id="rId9" Type="http://schemas.openxmlformats.org/officeDocument/2006/relationships/hyperlink" Target="file:///\\localhost\Users\zariquiey\Documents\Power%20point%20aprendizaje%20cooperativo\LAB%20-%20RA%20-%20Elementos%20-%20Querer%20-%20Interdependencia%20positiva.pptx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es/url?sa=i&amp;rct=j&amp;q=&amp;esrc=s&amp;source=images&amp;cd=&amp;cad=rja&amp;uact=8&amp;ved=0ahUKEwiWn_n6vLTKAhWDfhoKHZerAuIQjRwIBw&amp;url=https://fiveoficial.wordpress.com/page/2/&amp;bvm=bv.112064104,d.d24&amp;psig=AFQjCNH50KjJbjLuOus4QZGX8ztpvtCazA&amp;ust=1453244813330980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hyperlink" Target="https://www.google.es/url?sa=i&amp;rct=j&amp;q=&amp;esrc=s&amp;source=images&amp;cd=&amp;cad=rja&amp;uact=8&amp;ved=0ahUKEwiDm87d-PzJAhVLlxoKHfJiC9oQjRwIBw&amp;url=https://www.asme.org/career-education/articles/team-building/teaching-teamwork-to-engineers&amp;bvm=bv.110151844,d.d24&amp;psig=AFQjCNFkHwurOXBRZL0Lp2WTFOb4NtW6QA&amp;ust=1451336690900080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" Target="slide30.xml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slide" Target="slide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slide" Target="slide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url?sa=i&amp;rct=j&amp;q=&amp;esrc=s&amp;source=images&amp;cd=&amp;cad=rja&amp;uact=8&amp;ved=0ahUKEwi3vbCJ1PzJAhVLXRoKHfFzCAAQjRwIBw&amp;url=http://www.wowchildrensmuseum.org/2015/07/join-our-member-think-tank/&amp;bvm=bv.110151844,d.d24&amp;psig=AFQjCNGLhPJ-suEd17oa24vomFb0hj1vBA&amp;ust=1451326830395068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5" Type="http://schemas.openxmlformats.org/officeDocument/2006/relationships/slide" Target="slide30.xml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5" Type="http://schemas.openxmlformats.org/officeDocument/2006/relationships/slide" Target="slide30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url?sa=i&amp;rct=j&amp;q=&amp;esrc=s&amp;source=images&amp;cd=&amp;cad=rja&amp;uact=8&amp;ved=0ahUKEwjjsIrjiP3JAhXHChoKHdPODXwQjRwIBw&amp;url=http://veritusgroup.com/consensus-6-of-six-principles-of-influence-for-fundraising/&amp;psig=AFQjCNFG0te1R8yp8uJfTuPgDvcQzUmOYA&amp;ust=1451340984700855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5" Type="http://schemas.openxmlformats.org/officeDocument/2006/relationships/slide" Target="slide30.xml"/><Relationship Id="rId4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url?sa=i&amp;rct=j&amp;q=&amp;esrc=s&amp;source=images&amp;cd=&amp;cad=rja&amp;uact=8&amp;ved=0ahUKEwi3vbCJ1PzJAhVLXRoKHfFzCAAQjRwIBw&amp;url=http://www.wowchildrensmuseum.org/2015/07/join-our-member-think-tank/&amp;bvm=bv.110151844,d.d24&amp;psig=AFQjCNGLhPJ-suEd17oa24vomFb0hj1vBA&amp;ust=1451326830395068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5" Type="http://schemas.openxmlformats.org/officeDocument/2006/relationships/slide" Target="slide30.xml"/><Relationship Id="rId4" Type="http://schemas.openxmlformats.org/officeDocument/2006/relationships/image" Target="../media/image2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url?sa=i&amp;rct=j&amp;q=&amp;esrc=s&amp;source=images&amp;cd=&amp;cad=rja&amp;uact=8&amp;ved=0ahUKEwjuqZmV0vzJAhWThhoKHdhpDiAQjRwIBw&amp;url=http://revistadigitalelcastillodelossuenos.blogspot.com/2015/05/caligrama-erase-una-vez-mi-perro.html&amp;bvm=bv.110151844,d.d24&amp;psig=AFQjCNEYJ28IDYcWohuKDBltWDdUePAoHg&amp;ust=1451326358651098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5" Type="http://schemas.openxmlformats.org/officeDocument/2006/relationships/slide" Target="slide30.xml"/><Relationship Id="rId4" Type="http://schemas.openxmlformats.org/officeDocument/2006/relationships/image" Target="../media/image3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4" Type="http://schemas.openxmlformats.org/officeDocument/2006/relationships/slide" Target="slide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es/url?sa=i&amp;rct=j&amp;q=&amp;esrc=s&amp;source=images&amp;cd=&amp;cad=rja&amp;uact=8&amp;ved=0ahUKEwjYjpyCiP3JAhXMvRoKHSQJDDcQjRwIBw&amp;url=https://jreymota.wordpress.com/2014/12/08/potenciacion-post-activacion-2a-parte-cargas-de-trabajo-y-tiempos-de-recuperacion/&amp;psig=AFQjCNFiAKx_2jEwGziQQ3MmQ0I1VLbLTg&amp;ust=1451340809753149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5" Type="http://schemas.openxmlformats.org/officeDocument/2006/relationships/slide" Target="slide30.xml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url?sa=i&amp;rct=j&amp;q=&amp;esrc=s&amp;source=images&amp;cd=&amp;cad=rja&amp;uact=8&amp;ved=0ahUKEwi3vbCJ1PzJAhVLXRoKHfFzCAAQjRwIBw&amp;url=http://www.wowchildrensmuseum.org/2015/07/join-our-member-think-tank/&amp;bvm=bv.110151844,d.d24&amp;psig=AFQjCNGLhPJ-suEd17oa24vomFb0hj1vBA&amp;ust=1451326830395068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5" Type="http://schemas.openxmlformats.org/officeDocument/2006/relationships/slide" Target="slide30.xml"/><Relationship Id="rId4" Type="http://schemas.openxmlformats.org/officeDocument/2006/relationships/image" Target="../media/image2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url?sa=i&amp;rct=j&amp;q=&amp;esrc=s&amp;source=images&amp;cd=&amp;cad=rja&amp;uact=8&amp;ved=0ahUKEwiyvP7ujf7JAhXMVxoKHWDsB4oQjRwIBw&amp;url=http://ignaciosantiago.com/blog/web/seguridad-en-wordpress-como-configurar-htaccess-para-evitar-hackeos/&amp;bvm=bv.110151844,d.d2s&amp;psig=AFQjCNFgV9VkU1p2Pc1fKmMTK3dwEA83vQ&amp;ust=1451376737488251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hyperlink" Target="http://www.google.es/url?sa=i&amp;rct=j&amp;q=&amp;esrc=s&amp;source=images&amp;cd=&amp;cad=rja&amp;uact=8&amp;ved=0ahUKEwiC_tj7i9XKAhUCPxQKHRi8AFwQjRwIBw&amp;url=http://www.definicionabc.com/general/dificil.php&amp;bvm=bv.113034660,d.d24&amp;psig=AFQjCNHYn1AIf1OcLYPyzBWiKRGp0_CrSw&amp;ust=1454365504227183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file:///\\localhost\Users\zariquiey\Documents\Power%20point%20aprendizaje%20cooperativo\LAB%20-%20RA%20-%20Elementos%20-%20Saber%20-%20Procesamiento%20de%20la%20informaci%25C3%25B3n.pptx" TargetMode="External"/><Relationship Id="rId3" Type="http://schemas.openxmlformats.org/officeDocument/2006/relationships/hyperlink" Target="file:///\\localhost\Users\zariquiey\Documents\Power%20point%20aprendizaje%20cooperativo\LAB%20-%20RA%20-%20Elementos%20-%20Saber%20-%20Interacci%25C3%25B3n%20promotora.pptx" TargetMode="External"/><Relationship Id="rId7" Type="http://schemas.openxmlformats.org/officeDocument/2006/relationships/hyperlink" Target="file:///\\localhost\Users\zariquiey\Documents\Power%20point%20aprendizaje%20cooperativo\LAB%20-%20RA%20-%20Gesti%25C3%25B3n%20del%20aula%20cooperativa%20-%20Pedagog%25C3%25ADa%20de%20bar.pptx" TargetMode="External"/><Relationship Id="rId12" Type="http://schemas.openxmlformats.org/officeDocument/2006/relationships/hyperlink" Target="file:///\\localhost\Users\zariquiey\Documents\Power%20point%20aprendizaje%20cooperativo\LAB%20-%20CC%20-%20Cultura%20de%20cooperaci%25C3%25B3n.pptx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\\localhost\Users\zariquiey\Documents\Power%20point%20aprendizaje%20cooperativo\LAB%20-%20TC%20-%20Sesi%25C3%25B3n%20cooperativa.pptx" TargetMode="External"/><Relationship Id="rId11" Type="http://schemas.openxmlformats.org/officeDocument/2006/relationships/hyperlink" Target="file:///\\localhost\Users\zariquiey\Documents\Power%20point%20aprendizaje%20cooperativo\LAB%20-%20RA%20-%20Elementos%20-%20Querer%20-%20Responsabilidad%20individual.pptx" TargetMode="External"/><Relationship Id="rId5" Type="http://schemas.openxmlformats.org/officeDocument/2006/relationships/hyperlink" Target="file:///\\localhost\Users\zariquiey\Documents\Power%20point%20aprendizaje%20cooperativo\LAB%20-%20RA%20-%20Elementos%20-%20Querer%20-%20Interdependencia%20positiva%20-%20Identidad.pptx" TargetMode="External"/><Relationship Id="rId10" Type="http://schemas.openxmlformats.org/officeDocument/2006/relationships/hyperlink" Target="file:///\\localhost\Users\zariquiey\Documents\Power%20point%20aprendizaje%20cooperativo\LAB%20-%20RA%20-%20Elementos%20-%20Poder%20-%20Participaci%25C3%25B3n%20equitativa.pptx" TargetMode="External"/><Relationship Id="rId4" Type="http://schemas.openxmlformats.org/officeDocument/2006/relationships/hyperlink" Target="file:///\\localhost\Users\zariquiey\Documents\Power%20point%20aprendizaje%20cooperativo\LAB%20-%20RA%20-%20Elementos%20-%20Querer%20-%20Interdependencia%20positiva%20-%20Roles.pptx" TargetMode="External"/><Relationship Id="rId9" Type="http://schemas.openxmlformats.org/officeDocument/2006/relationships/hyperlink" Target="file:///\\localhost\Users\zariquiey\Documents\Power%20point%20aprendizaje%20cooperativo\LAB%20-%20RA%20-%20Elementos%20-%20Querer%20-%20Interdependencia%20positiva.pptx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file:///\\localhost\Users\zariquiey\Documents\Power%20point%20aprendizaje%20cooperativo\LAB%20-%20RA%20-%20Gesti%25C3%25B3n%20del%20aula%20cooperativa%20-%20Pedagog%25C3%25ADa%20de%20bar.pptx" TargetMode="External"/><Relationship Id="rId13" Type="http://schemas.openxmlformats.org/officeDocument/2006/relationships/hyperlink" Target="file:///\\localhost\Users\zariquiey\Documents\Power%20point%20aprendizaje%20cooperativo\LAB%20-%20RA%20-%20Elementos%20-%20Querer%20-%20Responsabilidad%20individual.pptx" TargetMode="External"/><Relationship Id="rId3" Type="http://schemas.openxmlformats.org/officeDocument/2006/relationships/hyperlink" Target="file:///\\localhost\Users\zariquiey\Documents\Power%20point%20aprendizaje%20cooperativo\LAB%20-%20RA%20-%20Elementos%20-%20Poder%20-%20Agrupamientos%20heterog%25C3%25A9neos.pptx" TargetMode="External"/><Relationship Id="rId7" Type="http://schemas.openxmlformats.org/officeDocument/2006/relationships/hyperlink" Target="file:///\\localhost\Users\zariquiey\Documents\Power%20point%20aprendizaje%20cooperativo\LAB%20-%20TC%20-%20Sesi%25C3%25B3n%20cooperativa.pptx" TargetMode="External"/><Relationship Id="rId12" Type="http://schemas.openxmlformats.org/officeDocument/2006/relationships/hyperlink" Target="file:///\\localhost\Users\zariquiey\Documents\Power%20point%20aprendizaje%20cooperativo\LAB%20-%20RA%20-%20Elementos%20-%20Poder%20-%20Participaci%25C3%25B3n%20equitativa.pptx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\\localhost\Users\zariquiey\Documents\Power%20point%20aprendizaje%20cooperativo\LAB%20-%20RA%20-%20Elementos%20-%20Querer%20-%20Interdependencia%20positiva%20-%20Identidad.pptx" TargetMode="External"/><Relationship Id="rId11" Type="http://schemas.openxmlformats.org/officeDocument/2006/relationships/hyperlink" Target="file:///\\localhost\Users\zariquiey\Documents\Power%20point%20aprendizaje%20cooperativo\LAB%20-%20RA%20-%20Elementos%20-%20Querer%20-%20Interdependencia%20positiva.pptx" TargetMode="External"/><Relationship Id="rId5" Type="http://schemas.openxmlformats.org/officeDocument/2006/relationships/hyperlink" Target="file:///\\localhost\Users\zariquiey\Documents\Power%20point%20aprendizaje%20cooperativo\LAB%20-%20RA%20-%20Elementos%20-%20Querer%20-%20Interdependencia%20positiva%20-%20Roles.pptx" TargetMode="External"/><Relationship Id="rId10" Type="http://schemas.openxmlformats.org/officeDocument/2006/relationships/hyperlink" Target="file:///\\localhost\Users\zariquiey\Documents\Power%20point%20aprendizaje%20cooperativo\LAB%20-%20RA%20-%20Elementos%20-%20Saber%20-%20Procesamiento%20de%20la%20informaci%25C3%25B3n.pptx" TargetMode="External"/><Relationship Id="rId4" Type="http://schemas.openxmlformats.org/officeDocument/2006/relationships/hyperlink" Target="file:///\\localhost\Users\zariquiey\Documents\Power%20point%20aprendizaje%20cooperativo\LAB%20-%20RA%20-%20Elementos%20-%20Saber%20-%20Interacci%25C3%25B3n%20promotora.pptx" TargetMode="External"/><Relationship Id="rId9" Type="http://schemas.openxmlformats.org/officeDocument/2006/relationships/hyperlink" Target="file:///\\localhost\Users\zariquiey\Documents\Power%20point%20aprendizaje%20cooperativo\LAB%20-%20CC%20-%20Cultura%20de%20cooperaci%25C3%25B3n.pptx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9" descr="http://www.orientacionandujar.es/wp-content/uploads/2013/08/cooperativo.jpg">
            <a:extLst>
              <a:ext uri="{FF2B5EF4-FFF2-40B4-BE49-F238E27FC236}">
                <a16:creationId xmlns:a16="http://schemas.microsoft.com/office/drawing/2014/main" id="{BA1E0AC6-BD6F-449F-95A2-7E4250CFD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114" y="515406"/>
            <a:ext cx="5579268" cy="561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10B1AD1-BF57-43B8-85E9-CF49DA0F8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844824"/>
            <a:ext cx="8435280" cy="3960440"/>
          </a:xfrm>
        </p:spPr>
        <p:txBody>
          <a:bodyPr/>
          <a:lstStyle/>
          <a:p>
            <a:r>
              <a:rPr lang="es-E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TALLER DE HERRAMIENTAS COOPERATIVAS</a:t>
            </a:r>
            <a:br>
              <a:rPr lang="es-E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</a:br>
            <a:br>
              <a:rPr lang="es-E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</a:br>
            <a:br>
              <a:rPr lang="es-E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</a:br>
            <a:r>
              <a:rPr lang="es-E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Valencia, 14 de octubre de 2021</a:t>
            </a:r>
          </a:p>
        </p:txBody>
      </p:sp>
    </p:spTree>
    <p:extLst>
      <p:ext uri="{BB962C8B-B14F-4D97-AF65-F5344CB8AC3E}">
        <p14:creationId xmlns:p14="http://schemas.microsoft.com/office/powerpoint/2010/main" val="872122078"/>
      </p:ext>
    </p:extLst>
  </p:cSld>
  <p:clrMapOvr>
    <a:masterClrMapping/>
  </p:clrMapOvr>
  <p:transition advClick="0" advTm="1825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2"/>
          <p:cNvGrpSpPr/>
          <p:nvPr/>
        </p:nvGrpSpPr>
        <p:grpSpPr>
          <a:xfrm>
            <a:off x="-324544" y="1043023"/>
            <a:ext cx="9670445" cy="1454772"/>
            <a:chOff x="-324544" y="1830212"/>
            <a:chExt cx="9670445" cy="1454772"/>
          </a:xfrm>
        </p:grpSpPr>
        <p:grpSp>
          <p:nvGrpSpPr>
            <p:cNvPr id="5" name="Group 5"/>
            <p:cNvGrpSpPr/>
            <p:nvPr/>
          </p:nvGrpSpPr>
          <p:grpSpPr>
            <a:xfrm>
              <a:off x="-324544" y="1830212"/>
              <a:ext cx="9670445" cy="1454772"/>
              <a:chOff x="-324544" y="2550292"/>
              <a:chExt cx="9670445" cy="1454772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-324544" y="2590800"/>
                <a:ext cx="9670445" cy="1414264"/>
              </a:xfrm>
              <a:prstGeom prst="roundRect">
                <a:avLst>
                  <a:gd name="adj" fmla="val 0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  <a:ln/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108000" tIns="0" rIns="108000" bIns="0" rtlCol="0" anchor="ctr"/>
              <a:lstStyle/>
              <a:p>
                <a:pPr algn="r">
                  <a:tabLst>
                    <a:tab pos="8882063" algn="l"/>
                    <a:tab pos="9593263" algn="l"/>
                  </a:tabLst>
                </a:pPr>
                <a:endParaRPr lang="es-ES" sz="1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6570746" y="2550292"/>
                <a:ext cx="1926896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MONTAR LA </a:t>
                </a:r>
              </a:p>
              <a:p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ESTRUCTURA </a:t>
                </a:r>
              </a:p>
              <a:p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COOPERATIVA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-324544" y="2591789"/>
                <a:ext cx="12241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B</a:t>
                </a:r>
              </a:p>
            </p:txBody>
          </p:sp>
        </p:grpSp>
        <p:grpSp>
          <p:nvGrpSpPr>
            <p:cNvPr id="6" name="Group 1"/>
            <p:cNvGrpSpPr/>
            <p:nvPr/>
          </p:nvGrpSpPr>
          <p:grpSpPr>
            <a:xfrm>
              <a:off x="1106323" y="1920649"/>
              <a:ext cx="5122612" cy="1318232"/>
              <a:chOff x="1106323" y="2295301"/>
              <a:chExt cx="5122612" cy="1318232"/>
            </a:xfrm>
          </p:grpSpPr>
          <p:sp>
            <p:nvSpPr>
              <p:cNvPr id="12" name="11 Corchetes">
                <a:hlinkClick r:id="rId3" action="ppaction://hlinkpres?slideindex=1&amp;slidetitle="/>
              </p:cNvPr>
              <p:cNvSpPr/>
              <p:nvPr/>
            </p:nvSpPr>
            <p:spPr bwMode="auto">
              <a:xfrm>
                <a:off x="1106323" y="2295301"/>
                <a:ext cx="5112832" cy="284215"/>
              </a:xfrm>
              <a:prstGeom prst="bracketPair">
                <a:avLst>
                  <a:gd name="adj" fmla="val 11264"/>
                </a:avLst>
              </a:prstGeom>
              <a:solidFill>
                <a:srgbClr val="FFFF00"/>
              </a:solidFill>
              <a:ln w="15875">
                <a:noFill/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Ins="216000" anchor="ctr"/>
              <a:lstStyle/>
              <a:p>
                <a:pPr>
                  <a:defRPr/>
                </a:pPr>
                <a:r>
                  <a:rPr lang="es-ES" sz="1400" dirty="0">
                    <a:latin typeface="Arial" pitchFamily="34" charset="0"/>
                    <a:cs typeface="Arial" pitchFamily="34" charset="0"/>
                  </a:rPr>
                  <a:t>FORMAR GRUPOS Y DISPONER EL AULA</a:t>
                </a:r>
              </a:p>
            </p:txBody>
          </p:sp>
          <p:sp>
            <p:nvSpPr>
              <p:cNvPr id="29" name="28 Corchetes">
                <a:hlinkClick r:id="rId4" action="ppaction://hlinkpres?slideindex=1&amp;slidetitle="/>
              </p:cNvPr>
              <p:cNvSpPr/>
              <p:nvPr/>
            </p:nvSpPr>
            <p:spPr bwMode="auto">
              <a:xfrm>
                <a:off x="1106323" y="2631405"/>
                <a:ext cx="5112832" cy="284215"/>
              </a:xfrm>
              <a:prstGeom prst="bracketPair">
                <a:avLst>
                  <a:gd name="adj" fmla="val 11264"/>
                </a:avLst>
              </a:prstGeom>
              <a:solidFill>
                <a:schemeClr val="bg1"/>
              </a:solidFill>
              <a:ln w="15875">
                <a:noFill/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Ins="216000" anchor="ctr"/>
              <a:lstStyle/>
              <a:p>
                <a:pPr>
                  <a:defRPr/>
                </a:pPr>
                <a:r>
                  <a:rPr lang="es-ES" sz="1400" dirty="0">
                    <a:latin typeface="Arial" pitchFamily="34" charset="0"/>
                    <a:cs typeface="Arial" pitchFamily="34" charset="0"/>
                  </a:rPr>
                  <a:t>ESTABLECER NORMAS</a:t>
                </a:r>
              </a:p>
            </p:txBody>
          </p:sp>
          <p:sp>
            <p:nvSpPr>
              <p:cNvPr id="52" name="51 Corchetes">
                <a:hlinkClick r:id="rId5" action="ppaction://hlinkpres?slideindex=1&amp;slidetitle="/>
              </p:cNvPr>
              <p:cNvSpPr/>
              <p:nvPr/>
            </p:nvSpPr>
            <p:spPr bwMode="auto">
              <a:xfrm>
                <a:off x="1106323" y="3329318"/>
                <a:ext cx="5122612" cy="284215"/>
              </a:xfrm>
              <a:prstGeom prst="bracketPair">
                <a:avLst>
                  <a:gd name="adj" fmla="val 11264"/>
                </a:avLst>
              </a:prstGeom>
              <a:solidFill>
                <a:schemeClr val="bg1"/>
              </a:solidFill>
              <a:ln w="15875">
                <a:noFill/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Ins="216000" anchor="ctr"/>
              <a:lstStyle/>
              <a:p>
                <a:pPr>
                  <a:defRPr/>
                </a:pPr>
                <a:r>
                  <a:rPr lang="es-ES" sz="1400" dirty="0">
                    <a:latin typeface="Arial" pitchFamily="34" charset="0"/>
                    <a:cs typeface="Arial" pitchFamily="34" charset="0"/>
                  </a:rPr>
                  <a:t>ESTABLECER ROLES</a:t>
                </a:r>
              </a:p>
            </p:txBody>
          </p:sp>
          <p:sp>
            <p:nvSpPr>
              <p:cNvPr id="46" name="45 Corchetes">
                <a:hlinkClick r:id="rId6" action="ppaction://hlinkpres?slideindex=1&amp;slidetitle="/>
              </p:cNvPr>
              <p:cNvSpPr/>
              <p:nvPr/>
            </p:nvSpPr>
            <p:spPr bwMode="auto">
              <a:xfrm>
                <a:off x="1106323" y="2980362"/>
                <a:ext cx="5112832" cy="284215"/>
              </a:xfrm>
              <a:prstGeom prst="bracketPair">
                <a:avLst>
                  <a:gd name="adj" fmla="val 11264"/>
                </a:avLst>
              </a:prstGeom>
              <a:solidFill>
                <a:schemeClr val="bg1"/>
              </a:solidFill>
              <a:ln w="15875">
                <a:noFill/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Ins="216000" anchor="ctr"/>
              <a:lstStyle/>
              <a:p>
                <a:pPr>
                  <a:defRPr/>
                </a:pPr>
                <a:r>
                  <a:rPr lang="es-ES" sz="1400" dirty="0">
                    <a:latin typeface="Arial" pitchFamily="34" charset="0"/>
                    <a:cs typeface="Arial" pitchFamily="34" charset="0"/>
                  </a:rPr>
                  <a:t>DOTAR A LOS GRUPOS DE IDENTIDAD</a:t>
                </a:r>
              </a:p>
            </p:txBody>
          </p:sp>
        </p:grpSp>
      </p:grpSp>
      <p:grpSp>
        <p:nvGrpSpPr>
          <p:cNvPr id="7" name="Agrupar 14"/>
          <p:cNvGrpSpPr/>
          <p:nvPr/>
        </p:nvGrpSpPr>
        <p:grpSpPr>
          <a:xfrm>
            <a:off x="-324544" y="4896544"/>
            <a:ext cx="9670445" cy="1124744"/>
            <a:chOff x="-324544" y="5733254"/>
            <a:chExt cx="9670445" cy="1124744"/>
          </a:xfrm>
        </p:grpSpPr>
        <p:grpSp>
          <p:nvGrpSpPr>
            <p:cNvPr id="8" name="Group 7"/>
            <p:cNvGrpSpPr/>
            <p:nvPr/>
          </p:nvGrpSpPr>
          <p:grpSpPr>
            <a:xfrm>
              <a:off x="-324544" y="5733254"/>
              <a:ext cx="9670445" cy="1124744"/>
              <a:chOff x="-324544" y="5587646"/>
              <a:chExt cx="9670445" cy="1297782"/>
            </a:xfrm>
          </p:grpSpPr>
          <p:sp>
            <p:nvSpPr>
              <p:cNvPr id="65" name="Rounded Rectangle 64"/>
              <p:cNvSpPr/>
              <p:nvPr/>
            </p:nvSpPr>
            <p:spPr>
              <a:xfrm>
                <a:off x="-324544" y="5587646"/>
                <a:ext cx="9670445" cy="1297782"/>
              </a:xfrm>
              <a:prstGeom prst="roundRect">
                <a:avLst>
                  <a:gd name="adj" fmla="val 0"/>
                </a:avLst>
              </a:prstGeom>
              <a:solidFill>
                <a:schemeClr val="tx2">
                  <a:lumMod val="50000"/>
                </a:schemeClr>
              </a:solidFill>
              <a:ln/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108000" tIns="0" rIns="108000" bIns="0" rtlCol="0" anchor="ctr"/>
              <a:lstStyle/>
              <a:p>
                <a:pPr algn="r">
                  <a:tabLst>
                    <a:tab pos="8882063" algn="l"/>
                    <a:tab pos="9593263" algn="l"/>
                  </a:tabLst>
                </a:pPr>
                <a:endParaRPr lang="es-ES" sz="1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6570744" y="5592143"/>
                <a:ext cx="2775157" cy="67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GESTIONAR </a:t>
                </a:r>
              </a:p>
              <a:p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LA COOPERACIÓN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-324544" y="5592142"/>
                <a:ext cx="12241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D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106323" y="5805264"/>
              <a:ext cx="5103052" cy="961700"/>
              <a:chOff x="1106323" y="5661248"/>
              <a:chExt cx="5103052" cy="961700"/>
            </a:xfrm>
          </p:grpSpPr>
          <p:sp>
            <p:nvSpPr>
              <p:cNvPr id="69" name="34 Corchetes">
                <a:hlinkClick r:id="rId7" action="ppaction://hlinkpres?slideindex=1&amp;slidetitle="/>
              </p:cNvPr>
              <p:cNvSpPr/>
              <p:nvPr/>
            </p:nvSpPr>
            <p:spPr bwMode="auto">
              <a:xfrm>
                <a:off x="1106323" y="5661248"/>
                <a:ext cx="5103052" cy="284215"/>
              </a:xfrm>
              <a:prstGeom prst="bracketPair">
                <a:avLst>
                  <a:gd name="adj" fmla="val 11264"/>
                </a:avLst>
              </a:prstGeom>
              <a:solidFill>
                <a:schemeClr val="bg1"/>
              </a:solidFill>
              <a:ln w="15875">
                <a:noFill/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Ins="216000" anchor="ctr"/>
              <a:lstStyle/>
              <a:p>
                <a:pPr>
                  <a:defRPr/>
                </a:pPr>
                <a:r>
                  <a:rPr lang="es-E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LA SESIÓN COOPERATIVA: LAS TÉCNICAS</a:t>
                </a:r>
              </a:p>
            </p:txBody>
          </p:sp>
          <p:sp>
            <p:nvSpPr>
              <p:cNvPr id="70" name="37 Corchetes">
                <a:hlinkClick r:id="rId8" action="ppaction://hlinkpres?slideindex=1&amp;slidetitle="/>
              </p:cNvPr>
              <p:cNvSpPr/>
              <p:nvPr/>
            </p:nvSpPr>
            <p:spPr bwMode="auto">
              <a:xfrm>
                <a:off x="1106323" y="5997285"/>
                <a:ext cx="5103052" cy="284215"/>
              </a:xfrm>
              <a:prstGeom prst="bracketPair">
                <a:avLst>
                  <a:gd name="adj" fmla="val 11264"/>
                </a:avLst>
              </a:prstGeom>
              <a:solidFill>
                <a:schemeClr val="bg1"/>
              </a:solidFill>
              <a:ln w="15875">
                <a:noFill/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Ins="216000" anchor="ctr"/>
              <a:lstStyle/>
              <a:p>
                <a:pPr>
                  <a:defRPr/>
                </a:pPr>
                <a:r>
                  <a:rPr lang="es-E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LA GESTIÓN DEL AULA COOPERATIVA</a:t>
                </a:r>
              </a:p>
            </p:txBody>
          </p:sp>
          <p:sp>
            <p:nvSpPr>
              <p:cNvPr id="40" name="37 Corchetes">
                <a:hlinkClick r:id="rId8" action="ppaction://hlinkpres?slideindex=1&amp;slidetitle="/>
              </p:cNvPr>
              <p:cNvSpPr/>
              <p:nvPr/>
            </p:nvSpPr>
            <p:spPr bwMode="auto">
              <a:xfrm>
                <a:off x="1106323" y="6338733"/>
                <a:ext cx="5103052" cy="284215"/>
              </a:xfrm>
              <a:prstGeom prst="bracketPair">
                <a:avLst>
                  <a:gd name="adj" fmla="val 11264"/>
                </a:avLst>
              </a:prstGeom>
              <a:solidFill>
                <a:schemeClr val="bg1"/>
              </a:solidFill>
              <a:ln w="15875">
                <a:noFill/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Ins="216000" anchor="ctr"/>
              <a:lstStyle/>
              <a:p>
                <a:pPr>
                  <a:defRPr/>
                </a:pPr>
                <a:r>
                  <a:rPr lang="es-E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LA EVALUACIÓN GRUPAL</a:t>
                </a:r>
              </a:p>
            </p:txBody>
          </p:sp>
        </p:grpSp>
      </p:grpSp>
      <p:grpSp>
        <p:nvGrpSpPr>
          <p:cNvPr id="11" name="Agrupar 13"/>
          <p:cNvGrpSpPr/>
          <p:nvPr/>
        </p:nvGrpSpPr>
        <p:grpSpPr>
          <a:xfrm>
            <a:off x="-324544" y="618401"/>
            <a:ext cx="9670445" cy="383706"/>
            <a:chOff x="-324544" y="1412776"/>
            <a:chExt cx="9670445" cy="383706"/>
          </a:xfrm>
        </p:grpSpPr>
        <p:grpSp>
          <p:nvGrpSpPr>
            <p:cNvPr id="13" name="Group 4"/>
            <p:cNvGrpSpPr/>
            <p:nvPr/>
          </p:nvGrpSpPr>
          <p:grpSpPr>
            <a:xfrm>
              <a:off x="-324544" y="1412776"/>
              <a:ext cx="9670445" cy="383706"/>
              <a:chOff x="-324544" y="2083789"/>
              <a:chExt cx="9670445" cy="383706"/>
            </a:xfrm>
          </p:grpSpPr>
          <p:sp>
            <p:nvSpPr>
              <p:cNvPr id="73" name="Rounded Rectangle 72"/>
              <p:cNvSpPr/>
              <p:nvPr/>
            </p:nvSpPr>
            <p:spPr>
              <a:xfrm>
                <a:off x="-324544" y="2087071"/>
                <a:ext cx="9670445" cy="380424"/>
              </a:xfrm>
              <a:prstGeom prst="roundRect">
                <a:avLst>
                  <a:gd name="adj" fmla="val 0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/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108000" tIns="0" rIns="108000" bIns="0" rtlCol="0" anchor="ctr"/>
              <a:lstStyle/>
              <a:p>
                <a:pPr marL="719138">
                  <a:tabLst>
                    <a:tab pos="8882063" algn="l"/>
                    <a:tab pos="9593263" algn="l"/>
                  </a:tabLst>
                </a:pPr>
                <a:endParaRPr lang="es-ES" sz="1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6588224" y="2083789"/>
                <a:ext cx="19268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CREÉRSELO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-324544" y="2087947"/>
                <a:ext cx="12241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A</a:t>
                </a:r>
              </a:p>
            </p:txBody>
          </p:sp>
        </p:grpSp>
        <p:sp>
          <p:nvSpPr>
            <p:cNvPr id="76" name="37 Corchetes">
              <a:hlinkClick r:id="rId9" action="ppaction://hlinkpres?slideindex=1&amp;slidetitle="/>
            </p:cNvPr>
            <p:cNvSpPr/>
            <p:nvPr/>
          </p:nvSpPr>
          <p:spPr bwMode="auto">
            <a:xfrm>
              <a:off x="1106323" y="1455204"/>
              <a:ext cx="5103052" cy="284215"/>
            </a:xfrm>
            <a:prstGeom prst="bracketPair">
              <a:avLst>
                <a:gd name="adj" fmla="val 11264"/>
              </a:avLst>
            </a:prstGeom>
            <a:solidFill>
              <a:schemeClr val="bg1"/>
            </a:solidFill>
            <a:ln w="15875">
              <a:noFill/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Ins="216000" anchor="ctr"/>
            <a:lstStyle/>
            <a:p>
              <a:pPr>
                <a:defRPr/>
              </a:pPr>
              <a:r>
                <a:rPr lang="es-E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LA CULTURA DE COOPERACIÓN</a:t>
              </a:r>
            </a:p>
          </p:txBody>
        </p:sp>
      </p:grpSp>
      <p:grpSp>
        <p:nvGrpSpPr>
          <p:cNvPr id="14" name="Agrupar 10"/>
          <p:cNvGrpSpPr/>
          <p:nvPr/>
        </p:nvGrpSpPr>
        <p:grpSpPr>
          <a:xfrm>
            <a:off x="-345917" y="2581046"/>
            <a:ext cx="9670445" cy="2232248"/>
            <a:chOff x="-345917" y="3356992"/>
            <a:chExt cx="9670445" cy="2232248"/>
          </a:xfrm>
        </p:grpSpPr>
        <p:grpSp>
          <p:nvGrpSpPr>
            <p:cNvPr id="15" name="Group 6"/>
            <p:cNvGrpSpPr/>
            <p:nvPr/>
          </p:nvGrpSpPr>
          <p:grpSpPr>
            <a:xfrm>
              <a:off x="-345917" y="3356992"/>
              <a:ext cx="9670445" cy="2232248"/>
              <a:chOff x="-345917" y="4077072"/>
              <a:chExt cx="9670445" cy="1422258"/>
            </a:xfrm>
          </p:grpSpPr>
          <p:sp>
            <p:nvSpPr>
              <p:cNvPr id="63" name="Rounded Rectangle 62"/>
              <p:cNvSpPr/>
              <p:nvPr/>
            </p:nvSpPr>
            <p:spPr>
              <a:xfrm>
                <a:off x="-345917" y="4077072"/>
                <a:ext cx="9670445" cy="1422258"/>
              </a:xfrm>
              <a:prstGeom prst="roundRect">
                <a:avLst>
                  <a:gd name="adj" fmla="val 0"/>
                </a:avLst>
              </a:prstGeom>
              <a:solidFill>
                <a:schemeClr val="tx2">
                  <a:lumMod val="75000"/>
                </a:schemeClr>
              </a:solidFill>
              <a:ln/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108000" tIns="0" rIns="108000" bIns="0" rtlCol="0" anchor="ctr"/>
              <a:lstStyle/>
              <a:p>
                <a:pPr algn="r">
                  <a:tabLst>
                    <a:tab pos="8882063" algn="l"/>
                    <a:tab pos="9593263" algn="l"/>
                  </a:tabLst>
                </a:pPr>
                <a:endParaRPr lang="es-ES" sz="1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6563517" y="4079394"/>
                <a:ext cx="2341992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DISEÑAR </a:t>
                </a:r>
              </a:p>
              <a:p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SITUACIONES</a:t>
                </a:r>
              </a:p>
              <a:p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COOPERATIVAS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-339517" y="4079394"/>
                <a:ext cx="12241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C</a:t>
                </a:r>
              </a:p>
            </p:txBody>
          </p:sp>
        </p:grpSp>
        <p:sp>
          <p:nvSpPr>
            <p:cNvPr id="41" name="40 Corchetes">
              <a:hlinkClick r:id="rId10" action="ppaction://hlinkpres?slideindex=1&amp;slidetitle="/>
            </p:cNvPr>
            <p:cNvSpPr/>
            <p:nvPr/>
          </p:nvSpPr>
          <p:spPr bwMode="auto">
            <a:xfrm>
              <a:off x="1106323" y="4458755"/>
              <a:ext cx="5103052" cy="284215"/>
            </a:xfrm>
            <a:prstGeom prst="bracketPair">
              <a:avLst>
                <a:gd name="adj" fmla="val 11264"/>
              </a:avLst>
            </a:prstGeom>
            <a:solidFill>
              <a:schemeClr val="bg1"/>
            </a:solidFill>
            <a:ln w="15875">
              <a:noFill/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Ins="216000" anchor="ctr"/>
            <a:lstStyle/>
            <a:p>
              <a:pPr>
                <a:defRPr/>
              </a:pPr>
              <a:r>
                <a:rPr lang="es-E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PROMOVER LA IGUALDAD DE OPORTUNIDADES</a:t>
              </a:r>
            </a:p>
          </p:txBody>
        </p:sp>
        <p:sp>
          <p:nvSpPr>
            <p:cNvPr id="32" name="31 Corchetes">
              <a:hlinkClick r:id="rId11" action="ppaction://hlinkpres?slideindex=1&amp;slidetitle="/>
            </p:cNvPr>
            <p:cNvSpPr/>
            <p:nvPr/>
          </p:nvSpPr>
          <p:spPr bwMode="auto">
            <a:xfrm>
              <a:off x="1106323" y="3411098"/>
              <a:ext cx="5103052" cy="284215"/>
            </a:xfrm>
            <a:prstGeom prst="bracketPair">
              <a:avLst>
                <a:gd name="adj" fmla="val 11264"/>
              </a:avLst>
            </a:prstGeom>
            <a:solidFill>
              <a:schemeClr val="bg1"/>
            </a:solidFill>
            <a:ln w="15875">
              <a:noFill/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Ins="216000" anchor="ctr"/>
            <a:lstStyle/>
            <a:p>
              <a:pPr>
                <a:defRPr/>
              </a:pPr>
              <a:r>
                <a:rPr lang="es-E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CREAR INTERDEPENDENCIA  POSITIVA</a:t>
              </a:r>
            </a:p>
          </p:txBody>
        </p:sp>
        <p:sp>
          <p:nvSpPr>
            <p:cNvPr id="35" name="34 Corchetes">
              <a:hlinkClick r:id="rId12" action="ppaction://hlinkpres?slideindex=1&amp;slidetitle="/>
            </p:cNvPr>
            <p:cNvSpPr/>
            <p:nvPr/>
          </p:nvSpPr>
          <p:spPr bwMode="auto">
            <a:xfrm>
              <a:off x="1106323" y="3760317"/>
              <a:ext cx="5103052" cy="284215"/>
            </a:xfrm>
            <a:prstGeom prst="bracketPair">
              <a:avLst>
                <a:gd name="adj" fmla="val 11264"/>
              </a:avLst>
            </a:prstGeom>
            <a:solidFill>
              <a:schemeClr val="bg1"/>
            </a:solidFill>
            <a:ln w="15875">
              <a:noFill/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Ins="216000" anchor="ctr"/>
            <a:lstStyle/>
            <a:p>
              <a:pPr>
                <a:defRPr/>
              </a:pPr>
              <a:r>
                <a:rPr lang="es-E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ASEGURAR LA PARTICIPACIÓN</a:t>
              </a:r>
            </a:p>
          </p:txBody>
        </p:sp>
        <p:sp>
          <p:nvSpPr>
            <p:cNvPr id="38" name="37 Corchetes">
              <a:hlinkClick r:id="rId13" action="ppaction://hlinkpres?slideindex=1&amp;slidetitle="/>
            </p:cNvPr>
            <p:cNvSpPr/>
            <p:nvPr/>
          </p:nvSpPr>
          <p:spPr bwMode="auto">
            <a:xfrm>
              <a:off x="1106323" y="4109536"/>
              <a:ext cx="5103052" cy="284215"/>
            </a:xfrm>
            <a:prstGeom prst="bracketPair">
              <a:avLst>
                <a:gd name="adj" fmla="val 11264"/>
              </a:avLst>
            </a:prstGeom>
            <a:solidFill>
              <a:schemeClr val="bg1"/>
            </a:solidFill>
            <a:ln w="15875">
              <a:noFill/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Ins="216000" anchor="ctr"/>
            <a:lstStyle/>
            <a:p>
              <a:pPr>
                <a:defRPr/>
              </a:pPr>
              <a:r>
                <a:rPr lang="es-E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PROMOVER LA RESPONSABILIDAD INDIVIDUAL</a:t>
              </a:r>
            </a:p>
          </p:txBody>
        </p:sp>
        <p:sp>
          <p:nvSpPr>
            <p:cNvPr id="34" name="40 Corchetes">
              <a:hlinkClick r:id="rId10" action="ppaction://hlinkpres?slideindex=1&amp;slidetitle="/>
            </p:cNvPr>
            <p:cNvSpPr/>
            <p:nvPr/>
          </p:nvSpPr>
          <p:spPr bwMode="auto">
            <a:xfrm>
              <a:off x="1106323" y="4807974"/>
              <a:ext cx="5103052" cy="284215"/>
            </a:xfrm>
            <a:prstGeom prst="bracketPair">
              <a:avLst>
                <a:gd name="adj" fmla="val 11264"/>
              </a:avLst>
            </a:prstGeom>
            <a:solidFill>
              <a:schemeClr val="bg1"/>
            </a:solidFill>
            <a:ln w="15875">
              <a:noFill/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Ins="216000" anchor="ctr"/>
            <a:lstStyle/>
            <a:p>
              <a:pPr>
                <a:defRPr/>
              </a:pPr>
              <a:r>
                <a:rPr lang="es-E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TRABAJAR LAS DESTREZAS COOPERATIVAS</a:t>
              </a:r>
            </a:p>
          </p:txBody>
        </p:sp>
        <p:sp>
          <p:nvSpPr>
            <p:cNvPr id="36" name="40 Corchetes">
              <a:hlinkClick r:id="rId10" action="ppaction://hlinkpres?slideindex=1&amp;slidetitle="/>
            </p:cNvPr>
            <p:cNvSpPr/>
            <p:nvPr/>
          </p:nvSpPr>
          <p:spPr bwMode="auto">
            <a:xfrm>
              <a:off x="1106323" y="5157192"/>
              <a:ext cx="5103052" cy="284215"/>
            </a:xfrm>
            <a:prstGeom prst="bracketPair">
              <a:avLst>
                <a:gd name="adj" fmla="val 11264"/>
              </a:avLst>
            </a:prstGeom>
            <a:solidFill>
              <a:schemeClr val="bg1"/>
            </a:solidFill>
            <a:ln w="15875">
              <a:noFill/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Ins="216000" anchor="ctr"/>
            <a:lstStyle/>
            <a:p>
              <a:pPr>
                <a:defRPr/>
              </a:pPr>
              <a:r>
                <a:rPr lang="es-E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FOMENTAR PROCESAMIENTO INTERINDIVIDUAL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7799569"/>
      </p:ext>
    </p:extLst>
  </p:cSld>
  <p:clrMapOvr>
    <a:masterClrMapping/>
  </p:clrMapOvr>
  <p:transition advClick="0" advTm="1825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 redondeado"/>
          <p:cNvSpPr/>
          <p:nvPr/>
        </p:nvSpPr>
        <p:spPr>
          <a:xfrm>
            <a:off x="611560" y="2347392"/>
            <a:ext cx="7416427" cy="331236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anchor="ctr"/>
          <a:lstStyle/>
          <a:p>
            <a:pPr eaLnBrk="1" hangingPunct="1"/>
            <a:endParaRPr lang="es-ES" sz="2200" dirty="0">
              <a:latin typeface="Arial"/>
              <a:cs typeface="Arial"/>
            </a:endParaRPr>
          </a:p>
          <a:p>
            <a:pPr eaLnBrk="1" hangingPunct="1"/>
            <a:r>
              <a:rPr lang="es-ES" sz="2200" dirty="0">
                <a:latin typeface="Arial"/>
                <a:cs typeface="Arial"/>
              </a:rPr>
              <a:t>1º Escribe con tu grupo una lista de cosas, actitudes, acciones… que creas que son necesarias para cooperar. (</a:t>
            </a:r>
            <a:r>
              <a:rPr lang="es-ES" sz="2200" b="1" dirty="0">
                <a:latin typeface="Arial"/>
                <a:cs typeface="Arial"/>
              </a:rPr>
              <a:t>2 minutos</a:t>
            </a:r>
            <a:r>
              <a:rPr lang="es-ES" sz="2200" dirty="0">
                <a:latin typeface="Arial"/>
                <a:cs typeface="Arial"/>
              </a:rPr>
              <a:t>)</a:t>
            </a:r>
          </a:p>
          <a:p>
            <a:pPr eaLnBrk="1" hangingPunct="1"/>
            <a:endParaRPr lang="es-ES" sz="2200" dirty="0">
              <a:latin typeface="Arial"/>
              <a:cs typeface="Arial"/>
            </a:endParaRPr>
          </a:p>
          <a:p>
            <a:pPr eaLnBrk="1" hangingPunct="1"/>
            <a:r>
              <a:rPr lang="es-ES" sz="2200" dirty="0">
                <a:latin typeface="Arial"/>
                <a:cs typeface="Arial"/>
              </a:rPr>
              <a:t>2º Levántate y encuentra cinco respuestas diferentes a las tuyas. </a:t>
            </a:r>
            <a:r>
              <a:rPr lang="es-ES" sz="2200" i="1" dirty="0">
                <a:latin typeface="Arial"/>
                <a:cs typeface="Arial"/>
              </a:rPr>
              <a:t>(No hay reglas para buscar, ¡solamente que tenéis </a:t>
            </a:r>
            <a:r>
              <a:rPr lang="es-ES" sz="2200" b="1" i="1" dirty="0">
                <a:latin typeface="Arial"/>
                <a:cs typeface="Arial"/>
              </a:rPr>
              <a:t>1 minuto</a:t>
            </a:r>
            <a:r>
              <a:rPr lang="es-ES" sz="2200" i="1" dirty="0">
                <a:latin typeface="Arial"/>
                <a:cs typeface="Arial"/>
              </a:rPr>
              <a:t>!)</a:t>
            </a:r>
          </a:p>
          <a:p>
            <a:pPr eaLnBrk="1" hangingPunct="1"/>
            <a:endParaRPr lang="es-ES" sz="2200" dirty="0">
              <a:latin typeface="Arial"/>
              <a:cs typeface="Arial"/>
            </a:endParaRPr>
          </a:p>
          <a:p>
            <a:pPr eaLnBrk="1" hangingPunct="1"/>
            <a:r>
              <a:rPr lang="es-ES" sz="2200" dirty="0">
                <a:latin typeface="Arial"/>
                <a:cs typeface="Arial"/>
              </a:rPr>
              <a:t>Si todos lo conseguís, ¡</a:t>
            </a:r>
            <a:r>
              <a:rPr lang="es-ES" sz="2200" b="1" dirty="0">
                <a:latin typeface="Arial"/>
                <a:cs typeface="Arial"/>
              </a:rPr>
              <a:t>hay recompensa</a:t>
            </a:r>
            <a:r>
              <a:rPr lang="es-ES" sz="2200" dirty="0">
                <a:latin typeface="Arial"/>
                <a:cs typeface="Arial"/>
              </a:rPr>
              <a:t>!</a:t>
            </a:r>
          </a:p>
          <a:p>
            <a:pPr>
              <a:lnSpc>
                <a:spcPct val="150000"/>
              </a:lnSpc>
              <a:defRPr/>
            </a:pPr>
            <a:endParaRPr lang="es-ES" sz="2200" dirty="0">
              <a:latin typeface="Arial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25996" y="620688"/>
            <a:ext cx="5666074" cy="72176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8000" tIns="0" rIns="108000" bIns="0" rtlCol="0" anchor="ctr"/>
          <a:lstStyle/>
          <a:p>
            <a:pPr marL="447675"/>
            <a:r>
              <a:rPr lang="es-ES" dirty="0">
                <a:solidFill>
                  <a:schemeClr val="bg1"/>
                </a:solidFill>
                <a:latin typeface="Arial Black"/>
                <a:cs typeface="Arial Black"/>
              </a:rPr>
              <a:t>PRÁCTICA:</a:t>
            </a:r>
          </a:p>
          <a:p>
            <a:pPr marL="447675"/>
            <a:r>
              <a:rPr lang="es-E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DECÁLOGO COOPERATIVO</a:t>
            </a:r>
          </a:p>
        </p:txBody>
      </p:sp>
      <p:pic>
        <p:nvPicPr>
          <p:cNvPr id="44034" name="Picture 2" descr="http://m1.paperblog.com/i/159/1593165/crea-una-lista-ideas-L-xmbbvs.jpe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6256" y="548680"/>
            <a:ext cx="1798712" cy="1798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5798450"/>
      </p:ext>
    </p:extLst>
  </p:cSld>
  <p:clrMapOvr>
    <a:masterClrMapping/>
  </p:clrMapOvr>
  <p:transition advClick="0" advTm="1825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r 12"/>
          <p:cNvGrpSpPr/>
          <p:nvPr/>
        </p:nvGrpSpPr>
        <p:grpSpPr>
          <a:xfrm>
            <a:off x="-180528" y="1449615"/>
            <a:ext cx="9670445" cy="1230269"/>
            <a:chOff x="-324544" y="2054714"/>
            <a:chExt cx="9670445" cy="1230269"/>
          </a:xfrm>
        </p:grpSpPr>
        <p:grpSp>
          <p:nvGrpSpPr>
            <p:cNvPr id="6" name="Group 5"/>
            <p:cNvGrpSpPr/>
            <p:nvPr/>
          </p:nvGrpSpPr>
          <p:grpSpPr>
            <a:xfrm>
              <a:off x="-324544" y="2054714"/>
              <a:ext cx="9670445" cy="1230269"/>
              <a:chOff x="-324544" y="2774794"/>
              <a:chExt cx="9670445" cy="1230269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-324544" y="2774794"/>
                <a:ext cx="9670445" cy="1230269"/>
              </a:xfrm>
              <a:prstGeom prst="roundRect">
                <a:avLst>
                  <a:gd name="adj" fmla="val 0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  <a:ln/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108000" tIns="0" rIns="108000" bIns="0" rtlCol="0" anchor="ctr"/>
              <a:lstStyle/>
              <a:p>
                <a:pPr algn="r">
                  <a:tabLst>
                    <a:tab pos="8882063" algn="l"/>
                    <a:tab pos="9593263" algn="l"/>
                  </a:tabLst>
                </a:pPr>
                <a:endParaRPr lang="es-ES" sz="1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6570746" y="3094504"/>
                <a:ext cx="1926896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MONTAR LA </a:t>
                </a:r>
              </a:p>
              <a:p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ESTRUCTURA </a:t>
                </a:r>
              </a:p>
              <a:p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COOPERATIVA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-324544" y="2954597"/>
                <a:ext cx="12241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B</a:t>
                </a: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1106323" y="2256753"/>
              <a:ext cx="5122612" cy="982128"/>
              <a:chOff x="1106323" y="2631405"/>
              <a:chExt cx="5122612" cy="982128"/>
            </a:xfrm>
          </p:grpSpPr>
          <p:sp>
            <p:nvSpPr>
              <p:cNvPr id="29" name="28 Corchetes">
                <a:hlinkClick r:id="rId3" action="ppaction://hlinkpres?slideindex=1&amp;slidetitle="/>
              </p:cNvPr>
              <p:cNvSpPr/>
              <p:nvPr/>
            </p:nvSpPr>
            <p:spPr bwMode="auto">
              <a:xfrm>
                <a:off x="1106323" y="2631405"/>
                <a:ext cx="5112832" cy="284215"/>
              </a:xfrm>
              <a:prstGeom prst="bracketPair">
                <a:avLst>
                  <a:gd name="adj" fmla="val 11264"/>
                </a:avLst>
              </a:prstGeom>
              <a:solidFill>
                <a:schemeClr val="bg1"/>
              </a:solidFill>
              <a:ln w="15875">
                <a:noFill/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Ins="216000" anchor="ctr"/>
              <a:lstStyle/>
              <a:p>
                <a:pPr>
                  <a:defRPr/>
                </a:pPr>
                <a:r>
                  <a:rPr lang="es-ES" sz="1400" dirty="0">
                    <a:latin typeface="Arial" pitchFamily="34" charset="0"/>
                    <a:cs typeface="Arial" pitchFamily="34" charset="0"/>
                  </a:rPr>
                  <a:t>FORMAR GRUPOS Y DISPONER EL AULA</a:t>
                </a:r>
              </a:p>
            </p:txBody>
          </p:sp>
          <p:sp>
            <p:nvSpPr>
              <p:cNvPr id="52" name="51 Corchetes">
                <a:hlinkClick r:id="rId4" action="ppaction://hlinkpres?slideindex=1&amp;slidetitle="/>
              </p:cNvPr>
              <p:cNvSpPr/>
              <p:nvPr/>
            </p:nvSpPr>
            <p:spPr bwMode="auto">
              <a:xfrm>
                <a:off x="1106323" y="3329318"/>
                <a:ext cx="5122612" cy="284215"/>
              </a:xfrm>
              <a:prstGeom prst="bracketPair">
                <a:avLst>
                  <a:gd name="adj" fmla="val 11264"/>
                </a:avLst>
              </a:prstGeom>
              <a:solidFill>
                <a:schemeClr val="bg1"/>
              </a:solidFill>
              <a:ln w="15875">
                <a:noFill/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Ins="216000" anchor="ctr"/>
              <a:lstStyle/>
              <a:p>
                <a:pPr>
                  <a:defRPr/>
                </a:pPr>
                <a:r>
                  <a:rPr lang="es-ES" sz="1400" dirty="0">
                    <a:latin typeface="Arial" pitchFamily="34" charset="0"/>
                    <a:cs typeface="Arial" pitchFamily="34" charset="0"/>
                  </a:rPr>
                  <a:t>ESTABLECER ROLES</a:t>
                </a:r>
              </a:p>
            </p:txBody>
          </p:sp>
          <p:sp>
            <p:nvSpPr>
              <p:cNvPr id="46" name="45 Corchetes">
                <a:hlinkClick r:id="rId5" action="ppaction://hlinkpres?slideindex=1&amp;slidetitle="/>
              </p:cNvPr>
              <p:cNvSpPr/>
              <p:nvPr/>
            </p:nvSpPr>
            <p:spPr bwMode="auto">
              <a:xfrm>
                <a:off x="1106323" y="2980362"/>
                <a:ext cx="5112832" cy="284215"/>
              </a:xfrm>
              <a:prstGeom prst="bracketPair">
                <a:avLst>
                  <a:gd name="adj" fmla="val 11264"/>
                </a:avLst>
              </a:prstGeom>
              <a:solidFill>
                <a:srgbClr val="FFFF00"/>
              </a:solidFill>
              <a:ln w="15875">
                <a:noFill/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Ins="216000" anchor="ctr"/>
              <a:lstStyle/>
              <a:p>
                <a:pPr>
                  <a:defRPr/>
                </a:pPr>
                <a:r>
                  <a:rPr lang="es-ES" sz="1400" dirty="0">
                    <a:latin typeface="Arial" pitchFamily="34" charset="0"/>
                    <a:cs typeface="Arial" pitchFamily="34" charset="0"/>
                  </a:rPr>
                  <a:t>ESTABLECER NORMAS</a:t>
                </a:r>
              </a:p>
            </p:txBody>
          </p:sp>
        </p:grpSp>
      </p:grpSp>
      <p:grpSp>
        <p:nvGrpSpPr>
          <p:cNvPr id="15" name="Agrupar 14"/>
          <p:cNvGrpSpPr/>
          <p:nvPr/>
        </p:nvGrpSpPr>
        <p:grpSpPr>
          <a:xfrm>
            <a:off x="-180528" y="5078634"/>
            <a:ext cx="9670445" cy="1124744"/>
            <a:chOff x="-324544" y="5733254"/>
            <a:chExt cx="9670445" cy="1124744"/>
          </a:xfrm>
        </p:grpSpPr>
        <p:grpSp>
          <p:nvGrpSpPr>
            <p:cNvPr id="8" name="Group 7"/>
            <p:cNvGrpSpPr/>
            <p:nvPr/>
          </p:nvGrpSpPr>
          <p:grpSpPr>
            <a:xfrm>
              <a:off x="-324544" y="5733254"/>
              <a:ext cx="9670445" cy="1124744"/>
              <a:chOff x="-324544" y="5587646"/>
              <a:chExt cx="9670445" cy="1297782"/>
            </a:xfrm>
          </p:grpSpPr>
          <p:sp>
            <p:nvSpPr>
              <p:cNvPr id="65" name="Rounded Rectangle 64"/>
              <p:cNvSpPr/>
              <p:nvPr/>
            </p:nvSpPr>
            <p:spPr>
              <a:xfrm>
                <a:off x="-324544" y="5587646"/>
                <a:ext cx="9670445" cy="1297782"/>
              </a:xfrm>
              <a:prstGeom prst="roundRect">
                <a:avLst>
                  <a:gd name="adj" fmla="val 0"/>
                </a:avLst>
              </a:prstGeom>
              <a:solidFill>
                <a:schemeClr val="tx2">
                  <a:lumMod val="50000"/>
                </a:schemeClr>
              </a:solidFill>
              <a:ln/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108000" tIns="0" rIns="108000" bIns="0" rtlCol="0" anchor="ctr"/>
              <a:lstStyle/>
              <a:p>
                <a:pPr algn="r">
                  <a:tabLst>
                    <a:tab pos="8882063" algn="l"/>
                    <a:tab pos="9593263" algn="l"/>
                  </a:tabLst>
                </a:pPr>
                <a:endParaRPr lang="es-ES" sz="1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6570744" y="5592143"/>
                <a:ext cx="2775157" cy="67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GESTIONAR </a:t>
                </a:r>
              </a:p>
              <a:p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LA COOPERACIÓN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-324544" y="5592143"/>
                <a:ext cx="1224136" cy="3906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D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106323" y="5805264"/>
              <a:ext cx="5103052" cy="961700"/>
              <a:chOff x="1106323" y="5661248"/>
              <a:chExt cx="5103052" cy="961700"/>
            </a:xfrm>
          </p:grpSpPr>
          <p:sp>
            <p:nvSpPr>
              <p:cNvPr id="69" name="34 Corchetes">
                <a:hlinkClick r:id="rId6" action="ppaction://hlinkpres?slideindex=1&amp;slidetitle="/>
              </p:cNvPr>
              <p:cNvSpPr/>
              <p:nvPr/>
            </p:nvSpPr>
            <p:spPr bwMode="auto">
              <a:xfrm>
                <a:off x="1106323" y="5661248"/>
                <a:ext cx="5103052" cy="284215"/>
              </a:xfrm>
              <a:prstGeom prst="bracketPair">
                <a:avLst>
                  <a:gd name="adj" fmla="val 11264"/>
                </a:avLst>
              </a:prstGeom>
              <a:solidFill>
                <a:schemeClr val="bg1"/>
              </a:solidFill>
              <a:ln w="15875">
                <a:noFill/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Ins="216000" anchor="ctr"/>
              <a:lstStyle/>
              <a:p>
                <a:pPr>
                  <a:defRPr/>
                </a:pPr>
                <a:r>
                  <a:rPr lang="es-E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LA SESIÓN COOPERATIVA: LAS TÉCNICAS</a:t>
                </a:r>
              </a:p>
            </p:txBody>
          </p:sp>
          <p:sp>
            <p:nvSpPr>
              <p:cNvPr id="70" name="37 Corchetes">
                <a:hlinkClick r:id="rId7" action="ppaction://hlinkpres?slideindex=1&amp;slidetitle="/>
              </p:cNvPr>
              <p:cNvSpPr/>
              <p:nvPr/>
            </p:nvSpPr>
            <p:spPr bwMode="auto">
              <a:xfrm>
                <a:off x="1106323" y="5997285"/>
                <a:ext cx="5103052" cy="284215"/>
              </a:xfrm>
              <a:prstGeom prst="bracketPair">
                <a:avLst>
                  <a:gd name="adj" fmla="val 11264"/>
                </a:avLst>
              </a:prstGeom>
              <a:solidFill>
                <a:schemeClr val="bg1"/>
              </a:solidFill>
              <a:ln w="15875">
                <a:noFill/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Ins="216000" anchor="ctr"/>
              <a:lstStyle/>
              <a:p>
                <a:pPr>
                  <a:defRPr/>
                </a:pPr>
                <a:r>
                  <a:rPr lang="es-E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LA GESTIÓN DEL AULA COOPERATIVA</a:t>
                </a:r>
              </a:p>
            </p:txBody>
          </p:sp>
          <p:sp>
            <p:nvSpPr>
              <p:cNvPr id="40" name="37 Corchetes">
                <a:hlinkClick r:id="rId7" action="ppaction://hlinkpres?slideindex=1&amp;slidetitle="/>
              </p:cNvPr>
              <p:cNvSpPr/>
              <p:nvPr/>
            </p:nvSpPr>
            <p:spPr bwMode="auto">
              <a:xfrm>
                <a:off x="1106323" y="6338733"/>
                <a:ext cx="5103052" cy="284215"/>
              </a:xfrm>
              <a:prstGeom prst="bracketPair">
                <a:avLst>
                  <a:gd name="adj" fmla="val 11264"/>
                </a:avLst>
              </a:prstGeom>
              <a:solidFill>
                <a:schemeClr val="bg1"/>
              </a:solidFill>
              <a:ln w="15875">
                <a:noFill/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Ins="216000" anchor="ctr"/>
              <a:lstStyle/>
              <a:p>
                <a:pPr>
                  <a:defRPr/>
                </a:pPr>
                <a:r>
                  <a:rPr lang="es-E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LA EVALUACIÓN GRUPAL</a:t>
                </a:r>
              </a:p>
            </p:txBody>
          </p:sp>
        </p:grpSp>
      </p:grpSp>
      <p:grpSp>
        <p:nvGrpSpPr>
          <p:cNvPr id="11" name="Agrupar 10"/>
          <p:cNvGrpSpPr/>
          <p:nvPr/>
        </p:nvGrpSpPr>
        <p:grpSpPr>
          <a:xfrm>
            <a:off x="-201900" y="2763136"/>
            <a:ext cx="9670445" cy="2232248"/>
            <a:chOff x="-345917" y="3356992"/>
            <a:chExt cx="9670445" cy="2232248"/>
          </a:xfrm>
        </p:grpSpPr>
        <p:grpSp>
          <p:nvGrpSpPr>
            <p:cNvPr id="7" name="Group 6"/>
            <p:cNvGrpSpPr/>
            <p:nvPr/>
          </p:nvGrpSpPr>
          <p:grpSpPr>
            <a:xfrm>
              <a:off x="-345917" y="3356992"/>
              <a:ext cx="9670445" cy="2232248"/>
              <a:chOff x="-345917" y="4077072"/>
              <a:chExt cx="9670445" cy="1422258"/>
            </a:xfrm>
          </p:grpSpPr>
          <p:sp>
            <p:nvSpPr>
              <p:cNvPr id="63" name="Rounded Rectangle 62"/>
              <p:cNvSpPr/>
              <p:nvPr/>
            </p:nvSpPr>
            <p:spPr>
              <a:xfrm>
                <a:off x="-345917" y="4077072"/>
                <a:ext cx="9670445" cy="1422258"/>
              </a:xfrm>
              <a:prstGeom prst="roundRect">
                <a:avLst>
                  <a:gd name="adj" fmla="val 0"/>
                </a:avLst>
              </a:prstGeom>
              <a:solidFill>
                <a:schemeClr val="tx2">
                  <a:lumMod val="75000"/>
                </a:schemeClr>
              </a:solidFill>
              <a:ln/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108000" tIns="0" rIns="108000" bIns="0" rtlCol="0" anchor="ctr"/>
              <a:lstStyle/>
              <a:p>
                <a:pPr algn="r">
                  <a:tabLst>
                    <a:tab pos="8882063" algn="l"/>
                    <a:tab pos="9593263" algn="l"/>
                  </a:tabLst>
                </a:pPr>
                <a:endParaRPr lang="es-ES" sz="1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6563517" y="4079394"/>
                <a:ext cx="2341992" cy="529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DISEÑAR </a:t>
                </a:r>
              </a:p>
              <a:p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SITUACIONES</a:t>
                </a:r>
              </a:p>
              <a:p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COOPERATIVAS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-339517" y="4079394"/>
                <a:ext cx="1224136" cy="215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C</a:t>
                </a:r>
              </a:p>
            </p:txBody>
          </p:sp>
        </p:grpSp>
        <p:sp>
          <p:nvSpPr>
            <p:cNvPr id="41" name="40 Corchetes">
              <a:hlinkClick r:id="rId8" action="ppaction://hlinkpres?slideindex=1&amp;slidetitle="/>
            </p:cNvPr>
            <p:cNvSpPr/>
            <p:nvPr/>
          </p:nvSpPr>
          <p:spPr bwMode="auto">
            <a:xfrm>
              <a:off x="1106323" y="4458755"/>
              <a:ext cx="5103052" cy="284215"/>
            </a:xfrm>
            <a:prstGeom prst="bracketPair">
              <a:avLst>
                <a:gd name="adj" fmla="val 11264"/>
              </a:avLst>
            </a:prstGeom>
            <a:solidFill>
              <a:schemeClr val="bg1"/>
            </a:solidFill>
            <a:ln w="15875">
              <a:noFill/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Ins="216000" anchor="ctr"/>
            <a:lstStyle/>
            <a:p>
              <a:pPr>
                <a:defRPr/>
              </a:pPr>
              <a:r>
                <a:rPr lang="es-E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PROMOVER LA IGUALDAD DE OPORTUNIDADES</a:t>
              </a:r>
            </a:p>
          </p:txBody>
        </p:sp>
        <p:sp>
          <p:nvSpPr>
            <p:cNvPr id="32" name="31 Corchetes">
              <a:hlinkClick r:id="rId9" action="ppaction://hlinkpres?slideindex=1&amp;slidetitle="/>
            </p:cNvPr>
            <p:cNvSpPr/>
            <p:nvPr/>
          </p:nvSpPr>
          <p:spPr bwMode="auto">
            <a:xfrm>
              <a:off x="1106323" y="3411098"/>
              <a:ext cx="5103052" cy="284215"/>
            </a:xfrm>
            <a:prstGeom prst="bracketPair">
              <a:avLst>
                <a:gd name="adj" fmla="val 11264"/>
              </a:avLst>
            </a:prstGeom>
            <a:solidFill>
              <a:schemeClr val="bg1"/>
            </a:solidFill>
            <a:ln w="15875">
              <a:noFill/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Ins="216000" anchor="ctr"/>
            <a:lstStyle/>
            <a:p>
              <a:pPr>
                <a:defRPr/>
              </a:pPr>
              <a:r>
                <a:rPr lang="es-E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CREAR INTERDEPENDENCIA  POSITIVA</a:t>
              </a:r>
            </a:p>
          </p:txBody>
        </p:sp>
        <p:sp>
          <p:nvSpPr>
            <p:cNvPr id="35" name="34 Corchetes">
              <a:hlinkClick r:id="rId10" action="ppaction://hlinkpres?slideindex=1&amp;slidetitle="/>
            </p:cNvPr>
            <p:cNvSpPr/>
            <p:nvPr/>
          </p:nvSpPr>
          <p:spPr bwMode="auto">
            <a:xfrm>
              <a:off x="1106323" y="3760317"/>
              <a:ext cx="5103052" cy="284215"/>
            </a:xfrm>
            <a:prstGeom prst="bracketPair">
              <a:avLst>
                <a:gd name="adj" fmla="val 11264"/>
              </a:avLst>
            </a:prstGeom>
            <a:solidFill>
              <a:schemeClr val="bg1"/>
            </a:solidFill>
            <a:ln w="15875">
              <a:noFill/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Ins="216000" anchor="ctr"/>
            <a:lstStyle/>
            <a:p>
              <a:pPr>
                <a:defRPr/>
              </a:pPr>
              <a:r>
                <a:rPr lang="es-E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ASEGURAR LA PARTICIPACIÓN</a:t>
              </a:r>
            </a:p>
          </p:txBody>
        </p:sp>
        <p:sp>
          <p:nvSpPr>
            <p:cNvPr id="38" name="37 Corchetes">
              <a:hlinkClick r:id="rId11" action="ppaction://hlinkpres?slideindex=1&amp;slidetitle="/>
            </p:cNvPr>
            <p:cNvSpPr/>
            <p:nvPr/>
          </p:nvSpPr>
          <p:spPr bwMode="auto">
            <a:xfrm>
              <a:off x="1106323" y="4109536"/>
              <a:ext cx="5103052" cy="284215"/>
            </a:xfrm>
            <a:prstGeom prst="bracketPair">
              <a:avLst>
                <a:gd name="adj" fmla="val 11264"/>
              </a:avLst>
            </a:prstGeom>
            <a:solidFill>
              <a:schemeClr val="bg1"/>
            </a:solidFill>
            <a:ln w="15875">
              <a:noFill/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Ins="216000" anchor="ctr"/>
            <a:lstStyle/>
            <a:p>
              <a:pPr>
                <a:defRPr/>
              </a:pPr>
              <a:r>
                <a:rPr lang="es-E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PROMOVER LA RESPONSABILIDAD INDIVIDUAL</a:t>
              </a:r>
            </a:p>
          </p:txBody>
        </p:sp>
        <p:sp>
          <p:nvSpPr>
            <p:cNvPr id="34" name="40 Corchetes">
              <a:hlinkClick r:id="rId8" action="ppaction://hlinkpres?slideindex=1&amp;slidetitle="/>
            </p:cNvPr>
            <p:cNvSpPr/>
            <p:nvPr/>
          </p:nvSpPr>
          <p:spPr bwMode="auto">
            <a:xfrm>
              <a:off x="1106323" y="4807974"/>
              <a:ext cx="5103052" cy="284215"/>
            </a:xfrm>
            <a:prstGeom prst="bracketPair">
              <a:avLst>
                <a:gd name="adj" fmla="val 11264"/>
              </a:avLst>
            </a:prstGeom>
            <a:solidFill>
              <a:schemeClr val="bg1"/>
            </a:solidFill>
            <a:ln w="15875">
              <a:noFill/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Ins="216000" anchor="ctr"/>
            <a:lstStyle/>
            <a:p>
              <a:pPr>
                <a:defRPr/>
              </a:pPr>
              <a:r>
                <a:rPr lang="es-E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TRABAJAR LAS DESTREZAS COOPERATIVAS</a:t>
              </a:r>
            </a:p>
          </p:txBody>
        </p:sp>
        <p:sp>
          <p:nvSpPr>
            <p:cNvPr id="36" name="40 Corchetes">
              <a:hlinkClick r:id="rId8" action="ppaction://hlinkpres?slideindex=1&amp;slidetitle="/>
            </p:cNvPr>
            <p:cNvSpPr/>
            <p:nvPr/>
          </p:nvSpPr>
          <p:spPr bwMode="auto">
            <a:xfrm>
              <a:off x="1106323" y="5157192"/>
              <a:ext cx="5103052" cy="284215"/>
            </a:xfrm>
            <a:prstGeom prst="bracketPair">
              <a:avLst>
                <a:gd name="adj" fmla="val 11264"/>
              </a:avLst>
            </a:prstGeom>
            <a:solidFill>
              <a:schemeClr val="bg1"/>
            </a:solidFill>
            <a:ln w="15875">
              <a:noFill/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Ins="216000" anchor="ctr"/>
            <a:lstStyle/>
            <a:p>
              <a:pPr>
                <a:defRPr/>
              </a:pPr>
              <a:r>
                <a:rPr lang="es-E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FOMENTAR PROCESAMIENTO INTERINDIVIDUAL</a:t>
              </a:r>
            </a:p>
          </p:txBody>
        </p:sp>
      </p:grpSp>
      <p:sp>
        <p:nvSpPr>
          <p:cNvPr id="16" name="Rectángulo 15"/>
          <p:cNvSpPr/>
          <p:nvPr/>
        </p:nvSpPr>
        <p:spPr>
          <a:xfrm>
            <a:off x="8497643" y="236367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Agrupar 17"/>
          <p:cNvGrpSpPr/>
          <p:nvPr/>
        </p:nvGrpSpPr>
        <p:grpSpPr>
          <a:xfrm>
            <a:off x="-180528" y="564102"/>
            <a:ext cx="9670445" cy="832330"/>
            <a:chOff x="-324543" y="384299"/>
            <a:chExt cx="9670445" cy="832330"/>
          </a:xfrm>
        </p:grpSpPr>
        <p:grpSp>
          <p:nvGrpSpPr>
            <p:cNvPr id="14" name="Agrupar 13"/>
            <p:cNvGrpSpPr/>
            <p:nvPr/>
          </p:nvGrpSpPr>
          <p:grpSpPr>
            <a:xfrm>
              <a:off x="-324543" y="384299"/>
              <a:ext cx="9670445" cy="832330"/>
              <a:chOff x="-324544" y="1412776"/>
              <a:chExt cx="9670445" cy="383706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-324544" y="1412776"/>
                <a:ext cx="9670445" cy="383706"/>
                <a:chOff x="-324544" y="2083789"/>
                <a:chExt cx="9670445" cy="383706"/>
              </a:xfrm>
            </p:grpSpPr>
            <p:sp>
              <p:nvSpPr>
                <p:cNvPr id="73" name="Rounded Rectangle 72"/>
                <p:cNvSpPr/>
                <p:nvPr/>
              </p:nvSpPr>
              <p:spPr>
                <a:xfrm>
                  <a:off x="-324544" y="2087071"/>
                  <a:ext cx="9670445" cy="380424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2">
                    <a:lumMod val="40000"/>
                    <a:lumOff val="60000"/>
                  </a:schemeClr>
                </a:solidFill>
                <a:ln/>
                <a:effectLst/>
                <a:scene3d>
                  <a:camera prst="orthographicFront"/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lIns="108000" tIns="0" rIns="108000" bIns="0" rtlCol="0" anchor="ctr"/>
                <a:lstStyle/>
                <a:p>
                  <a:pPr marL="719138">
                    <a:tabLst>
                      <a:tab pos="8882063" algn="l"/>
                      <a:tab pos="9593263" algn="l"/>
                    </a:tabLst>
                  </a:pPr>
                  <a:endParaRPr lang="es-ES" sz="1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6588224" y="2083789"/>
                  <a:ext cx="19268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600" spc="-60" dirty="0">
                      <a:solidFill>
                        <a:schemeClr val="bg1"/>
                      </a:solidFill>
                      <a:latin typeface="Arial Black"/>
                      <a:cs typeface="Arial Black"/>
                    </a:rPr>
                    <a:t>CREÉRSELO</a:t>
                  </a:r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-324544" y="2087947"/>
                  <a:ext cx="12241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s-ES" sz="1600" spc="-60" dirty="0">
                      <a:solidFill>
                        <a:schemeClr val="bg1"/>
                      </a:solidFill>
                      <a:latin typeface="Arial Black"/>
                      <a:cs typeface="Arial Black"/>
                    </a:rPr>
                    <a:t>A</a:t>
                  </a:r>
                </a:p>
              </p:txBody>
            </p:sp>
          </p:grpSp>
          <p:sp>
            <p:nvSpPr>
              <p:cNvPr id="76" name="37 Corchetes">
                <a:hlinkClick r:id="rId12" action="ppaction://hlinkpres?slideindex=1&amp;slidetitle="/>
              </p:cNvPr>
              <p:cNvSpPr/>
              <p:nvPr/>
            </p:nvSpPr>
            <p:spPr bwMode="auto">
              <a:xfrm>
                <a:off x="1106323" y="1455204"/>
                <a:ext cx="5103052" cy="150650"/>
              </a:xfrm>
              <a:prstGeom prst="bracketPair">
                <a:avLst>
                  <a:gd name="adj" fmla="val 11264"/>
                </a:avLst>
              </a:prstGeom>
              <a:solidFill>
                <a:schemeClr val="bg1"/>
              </a:solidFill>
              <a:ln w="15875">
                <a:noFill/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Ins="216000" anchor="ctr"/>
              <a:lstStyle/>
              <a:p>
                <a:pPr>
                  <a:defRPr/>
                </a:pPr>
                <a:r>
                  <a:rPr lang="es-E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FUNDAMENTACIÓN TEÓRICA</a:t>
                </a:r>
              </a:p>
            </p:txBody>
          </p:sp>
        </p:grpSp>
        <p:sp>
          <p:nvSpPr>
            <p:cNvPr id="42" name="28 Corchetes">
              <a:hlinkClick r:id="rId3" action="ppaction://hlinkpres?slideindex=1&amp;slidetitle="/>
            </p:cNvPr>
            <p:cNvSpPr/>
            <p:nvPr/>
          </p:nvSpPr>
          <p:spPr bwMode="auto">
            <a:xfrm>
              <a:off x="1096544" y="873542"/>
              <a:ext cx="5112832" cy="284215"/>
            </a:xfrm>
            <a:prstGeom prst="bracketPair">
              <a:avLst>
                <a:gd name="adj" fmla="val 11264"/>
              </a:avLst>
            </a:prstGeom>
            <a:solidFill>
              <a:schemeClr val="bg1"/>
            </a:solidFill>
            <a:ln w="15875">
              <a:noFill/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Ins="216000" anchor="ctr"/>
            <a:lstStyle/>
            <a:p>
              <a:pPr>
                <a:defRPr/>
              </a:pPr>
              <a:r>
                <a:rPr lang="es-ES" sz="1400" dirty="0">
                  <a:latin typeface="Arial" pitchFamily="34" charset="0"/>
                  <a:cs typeface="Arial" pitchFamily="34" charset="0"/>
                </a:rPr>
                <a:t>LA CULTURA DE COOPERACIÓN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159312"/>
      </p:ext>
    </p:extLst>
  </p:cSld>
  <p:clrMapOvr>
    <a:masterClrMapping/>
  </p:clrMapOvr>
  <p:transition advClick="0" advTm="1825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3A706A5-2604-4CF3-976B-1CA088A99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412776"/>
            <a:ext cx="3113486" cy="4223643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6F9FDF5E-4CD3-42AC-BF45-6F21D50B36DE}"/>
              </a:ext>
            </a:extLst>
          </p:cNvPr>
          <p:cNvSpPr txBox="1">
            <a:spLocks/>
          </p:cNvSpPr>
          <p:nvPr/>
        </p:nvSpPr>
        <p:spPr>
          <a:xfrm>
            <a:off x="457200" y="69269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charset="0"/>
                <a:cs typeface="Geneva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s-E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TIPOS DE NORMAS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4B11EC8-C133-4A60-B90B-724D2CE67B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1" t="22703" r="4330" b="12204"/>
          <a:stretch/>
        </p:blipFill>
        <p:spPr>
          <a:xfrm>
            <a:off x="3858597" y="3030809"/>
            <a:ext cx="4828203" cy="252940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8093CE5-ACE4-4EB7-A8B6-4D84A33D747E}"/>
              </a:ext>
            </a:extLst>
          </p:cNvPr>
          <p:cNvSpPr txBox="1"/>
          <p:nvPr/>
        </p:nvSpPr>
        <p:spPr>
          <a:xfrm>
            <a:off x="4450437" y="1628800"/>
            <a:ext cx="46738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GENERALES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r>
              <a:rPr lang="es-ES" sz="2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ESPECÍFICAS DE UNA ACTIVIDAD</a:t>
            </a:r>
          </a:p>
        </p:txBody>
      </p:sp>
      <p:sp>
        <p:nvSpPr>
          <p:cNvPr id="6" name="Flecha: hacia la izquierda 5">
            <a:extLst>
              <a:ext uri="{FF2B5EF4-FFF2-40B4-BE49-F238E27FC236}">
                <a16:creationId xmlns:a16="http://schemas.microsoft.com/office/drawing/2014/main" id="{0B8D12A9-F4A7-400C-9B88-07061E20238A}"/>
              </a:ext>
            </a:extLst>
          </p:cNvPr>
          <p:cNvSpPr/>
          <p:nvPr/>
        </p:nvSpPr>
        <p:spPr>
          <a:xfrm>
            <a:off x="3660926" y="1664792"/>
            <a:ext cx="591840" cy="297160"/>
          </a:xfrm>
          <a:prstGeom prst="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echa: hacia abajo 6">
            <a:extLst>
              <a:ext uri="{FF2B5EF4-FFF2-40B4-BE49-F238E27FC236}">
                <a16:creationId xmlns:a16="http://schemas.microsoft.com/office/drawing/2014/main" id="{DDBC9A9D-33CF-4168-988C-198C6D260190}"/>
              </a:ext>
            </a:extLst>
          </p:cNvPr>
          <p:cNvSpPr/>
          <p:nvPr/>
        </p:nvSpPr>
        <p:spPr>
          <a:xfrm>
            <a:off x="4932040" y="2644463"/>
            <a:ext cx="288032" cy="386346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b="1">
              <a:ln w="12700" cmpd="sng">
                <a:solidFill>
                  <a:schemeClr val="accent4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09721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4 Rectángulo redondeado"/>
          <p:cNvSpPr>
            <a:spLocks noChangeArrowheads="1"/>
          </p:cNvSpPr>
          <p:nvPr/>
        </p:nvSpPr>
        <p:spPr bwMode="auto">
          <a:xfrm>
            <a:off x="539552" y="2277517"/>
            <a:ext cx="8045599" cy="4292452"/>
          </a:xfrm>
          <a:prstGeom prst="roundRect">
            <a:avLst>
              <a:gd name="adj" fmla="val 16667"/>
            </a:avLst>
          </a:prstGeom>
          <a:ln>
            <a:solidFill>
              <a:schemeClr val="accent4">
                <a:lumMod val="75000"/>
              </a:schemeClr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Ins="216000" anchor="ctr"/>
          <a:lstStyle/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None/>
              <a:defRPr/>
            </a:pPr>
            <a:r>
              <a:rPr lang="es-ES" sz="2000" spc="-70" dirty="0"/>
              <a:t>… establecer unas </a:t>
            </a:r>
            <a:r>
              <a:rPr lang="es-ES" sz="2000" b="1" spc="-70" dirty="0"/>
              <a:t>normas básicas y específicas</a:t>
            </a:r>
            <a:r>
              <a:rPr lang="es-ES" sz="2000" spc="-70" dirty="0"/>
              <a:t>: </a:t>
            </a:r>
          </a:p>
          <a:p>
            <a:pPr marL="628650" indent="-2667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s-ES" sz="2000" spc="-70" dirty="0"/>
              <a:t>Pocas.</a:t>
            </a:r>
          </a:p>
          <a:p>
            <a:pPr marL="628650" indent="-2667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s-ES" sz="2000" spc="-70" dirty="0"/>
              <a:t>Consensuadas.</a:t>
            </a:r>
          </a:p>
          <a:p>
            <a:pPr marL="628650" indent="-2667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s-ES" sz="2000" spc="-70" dirty="0"/>
              <a:t>Comprensibles.</a:t>
            </a:r>
          </a:p>
          <a:p>
            <a:pPr marL="628650" indent="-2667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s-ES" sz="2000" spc="-70" dirty="0"/>
              <a:t>Enunciadas en positivo y en primera persona del plural.</a:t>
            </a:r>
          </a:p>
          <a:p>
            <a:pPr marL="628650" indent="-2667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s-ES" sz="2000" spc="-70" dirty="0"/>
              <a:t>Accesibles.</a:t>
            </a:r>
          </a:p>
          <a:p>
            <a:pPr marL="628650" indent="-2667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s-ES" sz="2000" spc="-70" dirty="0"/>
              <a:t>Revisables.</a:t>
            </a:r>
          </a:p>
          <a:p>
            <a:pPr marL="628650" indent="-2667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s-ES" sz="2000" spc="-70" dirty="0"/>
              <a:t>Carácter general o específico.</a:t>
            </a:r>
          </a:p>
          <a:p>
            <a:pPr marL="361950" algn="r">
              <a:spcBef>
                <a:spcPts val="600"/>
              </a:spcBef>
              <a:spcAft>
                <a:spcPts val="600"/>
              </a:spcAft>
              <a:defRPr/>
            </a:pPr>
            <a:r>
              <a:rPr lang="es-ES" sz="1600" i="1" spc="-70" dirty="0"/>
              <a:t>Elaboración participativa de normas (Martínez y Negro)</a:t>
            </a:r>
          </a:p>
        </p:txBody>
      </p:sp>
      <p:sp>
        <p:nvSpPr>
          <p:cNvPr id="9" name="34 Rectángulo redondeado"/>
          <p:cNvSpPr>
            <a:spLocks noChangeArrowheads="1"/>
          </p:cNvSpPr>
          <p:nvPr/>
        </p:nvSpPr>
        <p:spPr bwMode="auto">
          <a:xfrm>
            <a:off x="683568" y="1556792"/>
            <a:ext cx="7901583" cy="720725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216000" anchor="ctr"/>
          <a:lstStyle/>
          <a:p>
            <a:pPr>
              <a:defRPr/>
            </a:pPr>
            <a:r>
              <a:rPr lang="es-E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Antes de empezar a trabajar conviene…</a:t>
            </a:r>
          </a:p>
        </p:txBody>
      </p:sp>
      <p:sp>
        <p:nvSpPr>
          <p:cNvPr id="8" name="Rectángulo 7"/>
          <p:cNvSpPr/>
          <p:nvPr/>
        </p:nvSpPr>
        <p:spPr>
          <a:xfrm>
            <a:off x="271775" y="618168"/>
            <a:ext cx="6458162" cy="7217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08000" tIns="0" rIns="108000" bIns="0" rtlCol="0" anchor="ctr"/>
          <a:lstStyle/>
          <a:p>
            <a:pPr marL="447675"/>
            <a:r>
              <a:rPr lang="es-ES" dirty="0">
                <a:solidFill>
                  <a:schemeClr val="tx1"/>
                </a:solidFill>
                <a:latin typeface="Arial Black"/>
                <a:cs typeface="Arial Black"/>
              </a:rPr>
              <a:t>INTERACCIÓN PROMOTORA</a:t>
            </a:r>
          </a:p>
          <a:p>
            <a:pPr marL="447675"/>
            <a:r>
              <a:rPr lang="es-E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MARCAMOS LAS “REGLAS DEL JUEGO”</a:t>
            </a:r>
          </a:p>
        </p:txBody>
      </p:sp>
      <p:sp>
        <p:nvSpPr>
          <p:cNvPr id="7" name="6 Rectángulo redondeado"/>
          <p:cNvSpPr/>
          <p:nvPr/>
        </p:nvSpPr>
        <p:spPr>
          <a:xfrm>
            <a:off x="7020272" y="188640"/>
            <a:ext cx="1851953" cy="57606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2400" b="1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Arial" pitchFamily="34" charset="0"/>
              </a:rPr>
              <a:t>NORMAS</a:t>
            </a:r>
          </a:p>
        </p:txBody>
      </p:sp>
    </p:spTree>
    <p:extLst>
      <p:ext uri="{BB962C8B-B14F-4D97-AF65-F5344CB8AC3E}">
        <p14:creationId xmlns:p14="http://schemas.microsoft.com/office/powerpoint/2010/main" val="3187104829"/>
      </p:ext>
    </p:extLst>
  </p:cSld>
  <p:clrMapOvr>
    <a:masterClrMapping/>
  </p:clrMapOvr>
  <p:transition advClick="0" advTm="1825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 txBox="1">
            <a:spLocks/>
          </p:cNvSpPr>
          <p:nvPr/>
        </p:nvSpPr>
        <p:spPr>
          <a:xfrm>
            <a:off x="13954" y="5445224"/>
            <a:ext cx="9144000" cy="5492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ES" sz="3200" dirty="0">
                <a:solidFill>
                  <a:schemeClr val="tx1"/>
                </a:solidFill>
                <a:latin typeface="Arial"/>
                <a:ea typeface="+mj-ea"/>
                <a:cs typeface="Arial"/>
              </a:rPr>
              <a:t>Tenemos que trabajarlas.</a:t>
            </a:r>
            <a:endParaRPr lang="es-ES_tradnl" sz="3200" dirty="0">
              <a:solidFill>
                <a:schemeClr val="tx1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4439" y="601165"/>
            <a:ext cx="7057841" cy="7217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08000" tIns="0" rIns="108000" bIns="0" rtlCol="0" anchor="ctr"/>
          <a:lstStyle/>
          <a:p>
            <a:pPr marL="447675"/>
            <a:r>
              <a:rPr lang="es-ES" dirty="0">
                <a:solidFill>
                  <a:schemeClr val="tx1"/>
                </a:solidFill>
                <a:latin typeface="Arial Black"/>
                <a:cs typeface="Arial Black"/>
              </a:rPr>
              <a:t>PRÁCTICA: CREAMOS CONDICIONES DE TRABAJO</a:t>
            </a:r>
          </a:p>
          <a:p>
            <a:pPr marL="447675"/>
            <a:r>
              <a:rPr lang="es-E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NORMAS: MARCAMOS LAS “REGLAS DEL JUEGO”</a:t>
            </a:r>
          </a:p>
        </p:txBody>
      </p:sp>
      <p:pic>
        <p:nvPicPr>
          <p:cNvPr id="53250" name="Picture 2" descr="https://fiveoficial.files.wordpress.com/2014/01/pulgar-exclamacic3b3n1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4467622"/>
            <a:ext cx="1789213" cy="1789213"/>
          </a:xfrm>
          <a:prstGeom prst="rect">
            <a:avLst/>
          </a:prstGeom>
          <a:noFill/>
        </p:spPr>
      </p:pic>
      <p:sp>
        <p:nvSpPr>
          <p:cNvPr id="7" name="6 Rectángulo redondeado">
            <a:extLst>
              <a:ext uri="{FF2B5EF4-FFF2-40B4-BE49-F238E27FC236}">
                <a16:creationId xmlns:a16="http://schemas.microsoft.com/office/drawing/2014/main" id="{48936C1B-2DED-412D-B2EA-4753A5EE1E0D}"/>
              </a:ext>
            </a:extLst>
          </p:cNvPr>
          <p:cNvSpPr/>
          <p:nvPr/>
        </p:nvSpPr>
        <p:spPr>
          <a:xfrm>
            <a:off x="7020272" y="188640"/>
            <a:ext cx="1851953" cy="57606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2400" b="1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Arial" pitchFamily="34" charset="0"/>
              </a:rPr>
              <a:t>NORMAS</a:t>
            </a:r>
          </a:p>
        </p:txBody>
      </p:sp>
      <p:sp>
        <p:nvSpPr>
          <p:cNvPr id="9" name="Shape 267">
            <a:extLst>
              <a:ext uri="{FF2B5EF4-FFF2-40B4-BE49-F238E27FC236}">
                <a16:creationId xmlns:a16="http://schemas.microsoft.com/office/drawing/2014/main" id="{B70CE0C2-F67B-406A-B2E5-4A0E19E7CC43}"/>
              </a:ext>
            </a:extLst>
          </p:cNvPr>
          <p:cNvSpPr/>
          <p:nvPr/>
        </p:nvSpPr>
        <p:spPr>
          <a:xfrm>
            <a:off x="2555776" y="2420888"/>
            <a:ext cx="6264696" cy="2975363"/>
          </a:xfrm>
          <a:prstGeom prst="roundRect">
            <a:avLst>
              <a:gd name="adj" fmla="val 16667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defRPr/>
            </a:pPr>
            <a:r>
              <a:rPr lang="es-ES" sz="2800" dirty="0">
                <a:solidFill>
                  <a:schemeClr val="bg1"/>
                </a:solidFill>
              </a:rPr>
              <a:t>Pensamos en el grupo las normas que necesitaremos para poner en marcha el aprendizaje cooperativo en nuestro centro (5 minutos).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800" b="1" i="0" u="none" strike="noStrike" cap="none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baseline="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Recordad</a:t>
            </a:r>
            <a:r>
              <a:rPr lang="en-US" sz="2800" b="1" i="0" u="none" strike="noStrike" cap="none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las claves </a:t>
            </a:r>
            <a:r>
              <a:rPr lang="en-US" sz="2800" b="1" i="0" u="none" strike="noStrike" cap="none" baseline="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800" b="1" i="0" u="none" strike="noStrike" cap="none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2800" b="1" i="0" u="none" strike="noStrike" cap="none" baseline="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elaboración</a:t>
            </a:r>
            <a:r>
              <a:rPr lang="en-US" sz="2800" b="1" i="0" u="none" strike="noStrike" cap="none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800" b="1" i="0" u="none" strike="noStrike" cap="none" baseline="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normas</a:t>
            </a: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en-US" sz="2800" b="0" i="0" u="none" strike="noStrike" cap="none" baseline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7 Elipse">
            <a:extLst>
              <a:ext uri="{FF2B5EF4-FFF2-40B4-BE49-F238E27FC236}">
                <a16:creationId xmlns:a16="http://schemas.microsoft.com/office/drawing/2014/main" id="{250BC452-51A4-41ED-A566-3406EABB1160}"/>
              </a:ext>
            </a:extLst>
          </p:cNvPr>
          <p:cNvSpPr/>
          <p:nvPr/>
        </p:nvSpPr>
        <p:spPr>
          <a:xfrm>
            <a:off x="34439" y="1371898"/>
            <a:ext cx="2880319" cy="197546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S_tradnl" sz="2400" b="1" dirty="0">
                <a:solidFill>
                  <a:schemeClr val="tx1"/>
                </a:solidFill>
              </a:rPr>
              <a:t>FOLIO GIRATORIO</a:t>
            </a:r>
            <a:endParaRPr lang="es-E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664386"/>
      </p:ext>
    </p:extLst>
  </p:cSld>
  <p:clrMapOvr>
    <a:masterClrMapping/>
  </p:clrMapOvr>
  <p:transition advClick="0" advTm="1825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Elipse"/>
          <p:cNvSpPr/>
          <p:nvPr/>
        </p:nvSpPr>
        <p:spPr>
          <a:xfrm>
            <a:off x="5724128" y="2276872"/>
            <a:ext cx="2664296" cy="172402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  <a:buFont typeface="Wingdings" pitchFamily="2" charset="2"/>
              <a:buNone/>
              <a:defRPr/>
            </a:pPr>
            <a:r>
              <a:rPr lang="es-ES" sz="2400" spc="-7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UNA PROPUESTA</a:t>
            </a:r>
            <a:endParaRPr lang="es-ES_tradnl" sz="2400" spc="-7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0" y="341040"/>
            <a:ext cx="7172672" cy="9786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08000" tIns="0" rIns="108000" bIns="0" rtlCol="0" anchor="ctr"/>
          <a:lstStyle/>
          <a:p>
            <a:pPr marL="447675"/>
            <a:r>
              <a:rPr lang="es-ES" dirty="0">
                <a:solidFill>
                  <a:schemeClr val="tx1"/>
                </a:solidFill>
                <a:latin typeface="Arial Black"/>
                <a:cs typeface="Arial Black"/>
              </a:rPr>
              <a:t>INTERACCIÓN PROMOTORA</a:t>
            </a:r>
          </a:p>
          <a:p>
            <a:pPr marL="447675"/>
            <a:r>
              <a:rPr lang="es-E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MARCAMOS LAS “REGLAS DEL JUEGO COOPERATIVO”</a:t>
            </a:r>
          </a:p>
        </p:txBody>
      </p:sp>
      <p:sp>
        <p:nvSpPr>
          <p:cNvPr id="3" name="Flecha abajo 2"/>
          <p:cNvSpPr/>
          <p:nvPr/>
        </p:nvSpPr>
        <p:spPr>
          <a:xfrm>
            <a:off x="6804248" y="4000897"/>
            <a:ext cx="576064" cy="1012279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000" tIns="0" rIns="108000" bIns="0" rtlCol="0" anchor="ctr"/>
          <a:lstStyle/>
          <a:p>
            <a:pPr algn="ctr"/>
            <a:endParaRPr lang="es-ES" spc="-1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3094946691"/>
              </p:ext>
            </p:extLst>
          </p:nvPr>
        </p:nvGraphicFramePr>
        <p:xfrm>
          <a:off x="204192" y="2081916"/>
          <a:ext cx="5375920" cy="4566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8 Rectángulo redondeado"/>
          <p:cNvSpPr/>
          <p:nvPr/>
        </p:nvSpPr>
        <p:spPr>
          <a:xfrm>
            <a:off x="515888" y="1504291"/>
            <a:ext cx="4752528" cy="5760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200" b="1" dirty="0">
                <a:solidFill>
                  <a:schemeClr val="tx1"/>
                </a:solidFill>
              </a:rPr>
              <a:t>AL TRABAJAR EN EQUIPO…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12" name="6 Rectángulo redondeado">
            <a:extLst>
              <a:ext uri="{FF2B5EF4-FFF2-40B4-BE49-F238E27FC236}">
                <a16:creationId xmlns:a16="http://schemas.microsoft.com/office/drawing/2014/main" id="{D4974555-87F0-46DE-A2D1-67465CBC0330}"/>
              </a:ext>
            </a:extLst>
          </p:cNvPr>
          <p:cNvSpPr/>
          <p:nvPr/>
        </p:nvSpPr>
        <p:spPr>
          <a:xfrm>
            <a:off x="7172672" y="187842"/>
            <a:ext cx="1851953" cy="57606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2400" b="1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Arial" pitchFamily="34" charset="0"/>
              </a:rPr>
              <a:t>NORMAS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D1B52C6-BEF4-4B3C-9817-6633F8ABF6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9274" y="5222390"/>
            <a:ext cx="3500193" cy="101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41794"/>
      </p:ext>
    </p:extLst>
  </p:cSld>
  <p:clrMapOvr>
    <a:masterClrMapping/>
  </p:clrMapOvr>
  <p:transition advClick="0" advTm="182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7B0874-8B08-4CF3-ABF3-02B7B0C53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64" y="620688"/>
            <a:ext cx="8820472" cy="909688"/>
          </a:xfrm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es-ES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TRABAJAMOS LAS NORMAS</a:t>
            </a:r>
          </a:p>
        </p:txBody>
      </p:sp>
      <p:pic>
        <p:nvPicPr>
          <p:cNvPr id="7" name="Imagen 9" descr="http://www.orientacionandujar.es/wp-content/uploads/2013/08/cooperativo.jpg">
            <a:extLst>
              <a:ext uri="{FF2B5EF4-FFF2-40B4-BE49-F238E27FC236}">
                <a16:creationId xmlns:a16="http://schemas.microsoft.com/office/drawing/2014/main" id="{9AE2371A-F7CF-4924-BAB5-4C1A869C2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292" y="1530375"/>
            <a:ext cx="4614962" cy="46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DA922AB-1DA3-4F4A-91FC-DD390A5E0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612" y="1772816"/>
            <a:ext cx="6984776" cy="4320480"/>
          </a:xfrm>
        </p:spPr>
        <p:txBody>
          <a:bodyPr/>
          <a:lstStyle/>
          <a:p>
            <a:r>
              <a:rPr lang="es-ES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RESPETAMOS LA SEÑAL DE RUIDO CERO</a:t>
            </a:r>
          </a:p>
          <a:p>
            <a:endParaRPr lang="es-ES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s-ES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PEDIMOS Y PRESTAMOS AYUDA</a:t>
            </a:r>
          </a:p>
          <a:p>
            <a:pPr marL="0" indent="0">
              <a:buNone/>
            </a:pPr>
            <a:endParaRPr lang="es-ES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s-ES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PREGUNTAMOS AL PROFESOR SÓLO DESPUÉS DE HABER PREGUNTADO A NUESTROS COMPAÑEROS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33437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953B837-4AA9-4D15-93E5-F4AB80036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3391496"/>
            <a:ext cx="5058305" cy="284628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3A2EAEA-BD9B-4127-AE50-93635C494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83" y="1556792"/>
            <a:ext cx="3321840" cy="393638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237EBF9-D063-4ADA-82EE-F21CE51B6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4388" y="548680"/>
            <a:ext cx="4464496" cy="301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95498"/>
      </p:ext>
    </p:extLst>
  </p:cSld>
  <p:clrMapOvr>
    <a:masterClrMapping/>
  </p:clrMapOvr>
  <p:transition advClick="0" advTm="1825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481686F-EF83-4F99-84A4-CE260AED9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86" y="1196752"/>
            <a:ext cx="8318027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53946"/>
      </p:ext>
    </p:extLst>
  </p:cSld>
  <p:clrMapOvr>
    <a:masterClrMapping/>
  </p:clrMapOvr>
  <p:transition advClick="0" advTm="1825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E1CFA6A-654C-4D88-AEDD-3506DD8B0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472" y="1772816"/>
            <a:ext cx="6294415" cy="433059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AB13AD9-9CEA-4465-8131-B805AA47BC5C}"/>
              </a:ext>
            </a:extLst>
          </p:cNvPr>
          <p:cNvSpPr/>
          <p:nvPr/>
        </p:nvSpPr>
        <p:spPr>
          <a:xfrm>
            <a:off x="1115616" y="1052736"/>
            <a:ext cx="69127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QUÉ OS SUGIEREN ESTAS IMAGENES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3606892715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9">
            <a:hlinkClick r:id="rId3" action="ppaction://hlinksldjump"/>
          </p:cNvPr>
          <p:cNvSpPr/>
          <p:nvPr/>
        </p:nvSpPr>
        <p:spPr>
          <a:xfrm>
            <a:off x="811186" y="572225"/>
            <a:ext cx="7375884" cy="797442"/>
          </a:xfrm>
          <a:prstGeom prst="roundRect">
            <a:avLst/>
          </a:prstGeom>
          <a:solidFill>
            <a:srgbClr val="7030A0"/>
          </a:solidFill>
          <a:ln>
            <a:solidFill>
              <a:srgbClr val="99FFCC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es-ES" sz="2800" dirty="0">
                <a:ln w="12700">
                  <a:noFill/>
                  <a:prstDash val="solid"/>
                </a:ln>
                <a:solidFill>
                  <a:schemeClr val="bg1"/>
                </a:solidFill>
              </a:rPr>
              <a:t>TÉCNICAS Y TRIADA COOPERATIVA</a:t>
            </a:r>
            <a:endParaRPr lang="es-ES" sz="2800" cap="none" spc="0" dirty="0">
              <a:ln w="12700">
                <a:noFill/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52940C0-956E-4E56-ACD2-BD7518F4B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1528067"/>
            <a:ext cx="5616624" cy="469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27161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/>
        </p:nvSpPr>
        <p:spPr>
          <a:xfrm rot="-5400000">
            <a:off x="698798" y="3990319"/>
            <a:ext cx="5955093" cy="923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S" sz="5400" b="1" i="0" u="none" strike="noStrike" cap="none" baseline="0" dirty="0">
                <a:solidFill>
                  <a:srgbClr val="FBFFEF"/>
                </a:solidFill>
                <a:latin typeface="Merriweather"/>
                <a:ea typeface="Merriweather"/>
                <a:cs typeface="Merriweather"/>
                <a:sym typeface="Merriweather"/>
              </a:rPr>
              <a:t>Grupo</a:t>
            </a:r>
          </a:p>
        </p:txBody>
      </p:sp>
      <p:sp>
        <p:nvSpPr>
          <p:cNvPr id="10" name="Rounded Rectangle 49">
            <a:hlinkClick r:id="rId3" action="ppaction://hlinksldjump"/>
          </p:cNvPr>
          <p:cNvSpPr/>
          <p:nvPr/>
        </p:nvSpPr>
        <p:spPr>
          <a:xfrm>
            <a:off x="811186" y="572225"/>
            <a:ext cx="7375884" cy="797442"/>
          </a:xfrm>
          <a:prstGeom prst="roundRect">
            <a:avLst/>
          </a:prstGeom>
          <a:solidFill>
            <a:srgbClr val="7030A0"/>
          </a:solidFill>
          <a:ln>
            <a:solidFill>
              <a:srgbClr val="99FFCC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es-ES" sz="2800" dirty="0">
                <a:ln w="12700">
                  <a:noFill/>
                  <a:prstDash val="solid"/>
                </a:ln>
                <a:solidFill>
                  <a:schemeClr val="bg1"/>
                </a:solidFill>
              </a:rPr>
              <a:t>¿PARA QUÉ UTILIZAR LAS TÉCNICAS?</a:t>
            </a:r>
            <a:endParaRPr lang="es-ES" sz="2800" cap="none" spc="0" dirty="0">
              <a:ln w="12700">
                <a:noFill/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118788" name="Picture 4" descr="https://www.asme.org/getmedia/500c146d-533c-44f8-a860-65760b59b997/Teaching-Teamwork-to-Engineers_hero.jpg.aspx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7055" y="1779942"/>
            <a:ext cx="3132875" cy="24518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11 Recortar rectángulo de esquina diagonal"/>
          <p:cNvSpPr/>
          <p:nvPr/>
        </p:nvSpPr>
        <p:spPr>
          <a:xfrm>
            <a:off x="354091" y="4356100"/>
            <a:ext cx="2449140" cy="544217"/>
          </a:xfrm>
          <a:prstGeom prst="snip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600" dirty="0"/>
              <a:t>Interdependencia positiva</a:t>
            </a:r>
            <a:endParaRPr lang="es-ES" sz="1600" dirty="0"/>
          </a:p>
        </p:txBody>
      </p:sp>
      <p:sp>
        <p:nvSpPr>
          <p:cNvPr id="13" name="12 Recortar rectángulo de esquina diagonal"/>
          <p:cNvSpPr/>
          <p:nvPr/>
        </p:nvSpPr>
        <p:spPr>
          <a:xfrm>
            <a:off x="1052052" y="5569594"/>
            <a:ext cx="2532324" cy="524888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600" dirty="0"/>
              <a:t>Responsabilidad individual</a:t>
            </a:r>
            <a:endParaRPr lang="es-ES" sz="1600" dirty="0"/>
          </a:p>
        </p:txBody>
      </p:sp>
      <p:sp>
        <p:nvSpPr>
          <p:cNvPr id="14" name="11 Recortar rectángulo de esquina diagonal">
            <a:extLst>
              <a:ext uri="{FF2B5EF4-FFF2-40B4-BE49-F238E27FC236}">
                <a16:creationId xmlns:a16="http://schemas.microsoft.com/office/drawing/2014/main" id="{42E75012-1BC1-46FA-B4D4-02022F609561}"/>
              </a:ext>
            </a:extLst>
          </p:cNvPr>
          <p:cNvSpPr/>
          <p:nvPr/>
        </p:nvSpPr>
        <p:spPr>
          <a:xfrm>
            <a:off x="680249" y="4953844"/>
            <a:ext cx="2449140" cy="544217"/>
          </a:xfrm>
          <a:prstGeom prst="snip2Diag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600" dirty="0"/>
              <a:t>Participación equitativa</a:t>
            </a:r>
            <a:endParaRPr lang="es-ES" sz="1600" dirty="0"/>
          </a:p>
        </p:txBody>
      </p:sp>
      <p:pic>
        <p:nvPicPr>
          <p:cNvPr id="1026" name="Picture 2" descr="Resultado de imagen de profesor en aprendizaje cooperativo">
            <a:extLst>
              <a:ext uri="{FF2B5EF4-FFF2-40B4-BE49-F238E27FC236}">
                <a16:creationId xmlns:a16="http://schemas.microsoft.com/office/drawing/2014/main" id="{A801C934-BE38-45E5-887D-AEC2F6EE8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437" y="1886031"/>
            <a:ext cx="4658508" cy="349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409259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27 Diagrama"/>
          <p:cNvGraphicFramePr/>
          <p:nvPr>
            <p:extLst>
              <p:ext uri="{D42A27DB-BD31-4B8C-83A1-F6EECF244321}">
                <p14:modId xmlns:p14="http://schemas.microsoft.com/office/powerpoint/2010/main" val="4087592944"/>
              </p:ext>
            </p:extLst>
          </p:nvPr>
        </p:nvGraphicFramePr>
        <p:xfrm>
          <a:off x="0" y="74951"/>
          <a:ext cx="9143999" cy="6070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" name="Shape 190"/>
          <p:cNvSpPr/>
          <p:nvPr/>
        </p:nvSpPr>
        <p:spPr>
          <a:xfrm>
            <a:off x="550393" y="680463"/>
            <a:ext cx="1746240" cy="1446070"/>
          </a:xfrm>
          <a:prstGeom prst="roundRect">
            <a:avLst>
              <a:gd name="adj" fmla="val 10000"/>
            </a:avLst>
          </a:prstGeom>
          <a:solidFill>
            <a:schemeClr val="lt1">
              <a:alpha val="89803"/>
            </a:schemeClr>
          </a:solidFill>
          <a:ln w="2540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41900" tIns="41900" rIns="41900" bIns="41900" anchor="ctr" anchorCtr="0">
            <a:noAutofit/>
          </a:bodyPr>
          <a:lstStyle/>
          <a:p>
            <a:pPr marL="0" marR="0" lvl="0" indent="0" algn="ctr">
              <a:lnSpc>
                <a:spcPct val="90000"/>
              </a:lnSpc>
              <a:buSzPct val="25000"/>
              <a:buNone/>
            </a:pPr>
            <a:r>
              <a:rPr lang="es-ES" sz="1400" b="0" i="0" u="none" strike="noStrike" cap="none" baseline="0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“</a:t>
            </a:r>
            <a:r>
              <a:rPr lang="es-ES" sz="1400" dirty="0">
                <a:ln w="12700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sym typeface="Merriweather"/>
              </a:rPr>
              <a:t>Apréndelas hoy, aplícala mañana y utilízala toda la vida”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385"/>
              </a:spcAft>
              <a:buSzPct val="25000"/>
              <a:buNone/>
            </a:pPr>
            <a:r>
              <a:rPr lang="es-ES" sz="1400" i="1" dirty="0" err="1">
                <a:ln w="12700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sym typeface="Merriweather"/>
              </a:rPr>
              <a:t>Kagan</a:t>
            </a:r>
            <a:endParaRPr lang="es-ES" sz="1400" i="1" dirty="0">
              <a:ln w="12700">
                <a:noFill/>
                <a:prstDash val="solid"/>
              </a:ln>
              <a:solidFill>
                <a:schemeClr val="accent5">
                  <a:lumMod val="50000"/>
                </a:schemeClr>
              </a:solidFill>
              <a:sym typeface="Merriweather"/>
            </a:endParaRPr>
          </a:p>
        </p:txBody>
      </p:sp>
      <p:sp>
        <p:nvSpPr>
          <p:cNvPr id="32" name="31 Llamada ovalada"/>
          <p:cNvSpPr/>
          <p:nvPr/>
        </p:nvSpPr>
        <p:spPr>
          <a:xfrm>
            <a:off x="6352419" y="1366305"/>
            <a:ext cx="1967024" cy="1520455"/>
          </a:xfrm>
          <a:prstGeom prst="wedgeEllipseCallout">
            <a:avLst>
              <a:gd name="adj1" fmla="val -56620"/>
              <a:gd name="adj2" fmla="val 3033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200" dirty="0"/>
              <a:t>JIGSAW (ROMPECABEZAS, EXPERTOS) APRENDIENDO JUNTOS, INVESTIGACIÓN EN GRUPO</a:t>
            </a:r>
            <a:endParaRPr lang="es-ES" sz="1200" dirty="0"/>
          </a:p>
        </p:txBody>
      </p:sp>
      <p:sp>
        <p:nvSpPr>
          <p:cNvPr id="33" name="32 Llamada ovalada"/>
          <p:cNvSpPr/>
          <p:nvPr/>
        </p:nvSpPr>
        <p:spPr>
          <a:xfrm>
            <a:off x="361507" y="2565576"/>
            <a:ext cx="1935126" cy="1605516"/>
          </a:xfrm>
          <a:prstGeom prst="wedgeEllipseCallout">
            <a:avLst>
              <a:gd name="adj1" fmla="val 51604"/>
              <a:gd name="adj2" fmla="val -4544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200" dirty="0"/>
              <a:t>1-2-4, LÁPICES AL CENTRO, PARADA DE TRES MINUTOS, FOLIO GIRATORIO…</a:t>
            </a:r>
            <a:endParaRPr lang="es-ES" sz="1200" dirty="0"/>
          </a:p>
        </p:txBody>
      </p:sp>
      <p:cxnSp>
        <p:nvCxnSpPr>
          <p:cNvPr id="8" name="7 Conector recto"/>
          <p:cNvCxnSpPr/>
          <p:nvPr/>
        </p:nvCxnSpPr>
        <p:spPr>
          <a:xfrm>
            <a:off x="4104168" y="1520456"/>
            <a:ext cx="138223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7877370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9">
            <a:hlinkClick r:id="rId3" action="ppaction://hlinksldjump"/>
          </p:cNvPr>
          <p:cNvSpPr/>
          <p:nvPr/>
        </p:nvSpPr>
        <p:spPr>
          <a:xfrm>
            <a:off x="332399" y="460280"/>
            <a:ext cx="4472219" cy="79744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99FFCC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es-ES" sz="2800" dirty="0">
                <a:ln w="12700">
                  <a:noFill/>
                  <a:prstDash val="solid"/>
                </a:ln>
                <a:solidFill>
                  <a:schemeClr val="tx1"/>
                </a:solidFill>
              </a:rPr>
              <a:t>PAUTAS: como profe…</a:t>
            </a:r>
            <a:endParaRPr lang="es-ES" sz="2800" cap="none" spc="0" dirty="0">
              <a:ln w="12700">
                <a:noFill/>
                <a:prstDash val="solid"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2" name="Diagrama 1"/>
          <p:cNvGraphicFramePr/>
          <p:nvPr/>
        </p:nvGraphicFramePr>
        <p:xfrm>
          <a:off x="340241" y="1257722"/>
          <a:ext cx="8442251" cy="4797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12438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Shape 6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209" y="3413050"/>
            <a:ext cx="1808161" cy="1789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ounded Rectangle 49">
            <a:hlinkClick r:id="rId4" action="ppaction://hlinksldjump"/>
          </p:cNvPr>
          <p:cNvSpPr/>
          <p:nvPr/>
        </p:nvSpPr>
        <p:spPr>
          <a:xfrm>
            <a:off x="492209" y="606056"/>
            <a:ext cx="3471698" cy="5997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99FFCC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es-ES" sz="2800" dirty="0">
                <a:ln w="12700">
                  <a:noFill/>
                  <a:prstDash val="solid"/>
                </a:ln>
                <a:solidFill>
                  <a:schemeClr val="tx1"/>
                </a:solidFill>
              </a:rPr>
              <a:t>A. TÉCNICAS SIMPLES</a:t>
            </a:r>
            <a:endParaRPr lang="es-ES" sz="2800" cap="none" spc="0" dirty="0">
              <a:ln w="12700">
                <a:noFill/>
                <a:prstDash val="solid"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7 Elipse"/>
          <p:cNvSpPr/>
          <p:nvPr/>
        </p:nvSpPr>
        <p:spPr>
          <a:xfrm>
            <a:off x="3963906" y="2287177"/>
            <a:ext cx="3221665" cy="267300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5400" dirty="0"/>
              <a:t>1-2-4</a:t>
            </a:r>
            <a:endParaRPr lang="es-ES" sz="5400" dirty="0"/>
          </a:p>
        </p:txBody>
      </p:sp>
      <p:sp>
        <p:nvSpPr>
          <p:cNvPr id="9" name="8 Rectángulo redondeado"/>
          <p:cNvSpPr/>
          <p:nvPr/>
        </p:nvSpPr>
        <p:spPr>
          <a:xfrm>
            <a:off x="194497" y="5465135"/>
            <a:ext cx="2569968" cy="591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Pere Pujolàs (a partir de David y Roger Johnson)</a:t>
            </a:r>
          </a:p>
        </p:txBody>
      </p:sp>
      <p:sp>
        <p:nvSpPr>
          <p:cNvPr id="20" name="19 Llamada ovalada"/>
          <p:cNvSpPr/>
          <p:nvPr/>
        </p:nvSpPr>
        <p:spPr>
          <a:xfrm>
            <a:off x="6171401" y="1072906"/>
            <a:ext cx="2134135" cy="1605515"/>
          </a:xfrm>
          <a:prstGeom prst="wedgeEllipseCallout">
            <a:avLst>
              <a:gd name="adj1" fmla="val -46740"/>
              <a:gd name="adj2" fmla="val 78394"/>
            </a:avLst>
          </a:prstGeom>
          <a:solidFill>
            <a:srgbClr val="EAE354"/>
          </a:solidFill>
          <a:ln>
            <a:solidFill>
              <a:srgbClr val="CEC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tx1"/>
                </a:solidFill>
              </a:rPr>
              <a:t>PUEDO EMPLEARLO PARA…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8" name="17 Llamada ovalada"/>
          <p:cNvSpPr/>
          <p:nvPr/>
        </p:nvSpPr>
        <p:spPr>
          <a:xfrm>
            <a:off x="2156372" y="2287177"/>
            <a:ext cx="1807535" cy="1456661"/>
          </a:xfrm>
          <a:prstGeom prst="wedgeEllipseCallout">
            <a:avLst>
              <a:gd name="adj1" fmla="val 92696"/>
              <a:gd name="adj2" fmla="val 4836"/>
            </a:avLst>
          </a:prstGeom>
          <a:solidFill>
            <a:srgbClr val="FFCCCC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tx1"/>
                </a:solidFill>
              </a:rPr>
              <a:t>¿EN 	QUÉ CONSISTE?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9" name="18 Llamada ovalada"/>
          <p:cNvSpPr/>
          <p:nvPr/>
        </p:nvSpPr>
        <p:spPr>
          <a:xfrm>
            <a:off x="6696474" y="4212352"/>
            <a:ext cx="1807535" cy="1456661"/>
          </a:xfrm>
          <a:prstGeom prst="wedgeEllipseCallout">
            <a:avLst>
              <a:gd name="adj1" fmla="val -86127"/>
              <a:gd name="adj2" fmla="val -52828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tx1"/>
                </a:solidFill>
              </a:rPr>
              <a:t>CONSEJOS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942771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Elipse"/>
          <p:cNvSpPr/>
          <p:nvPr/>
        </p:nvSpPr>
        <p:spPr>
          <a:xfrm>
            <a:off x="935665" y="1205798"/>
            <a:ext cx="1828800" cy="103135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/>
              <a:t>1-2-4</a:t>
            </a:r>
            <a:endParaRPr lang="es-ES" sz="32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2967135" y="1000264"/>
            <a:ext cx="5225143" cy="480337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400" dirty="0"/>
              <a:t>ACTIVIDAD: </a:t>
            </a:r>
          </a:p>
          <a:p>
            <a:pPr marL="342900" indent="-342900">
              <a:buFont typeface="Arial"/>
              <a:buChar char="•"/>
            </a:pPr>
            <a:r>
              <a:rPr lang="es-ES_tradnl" sz="2400" dirty="0"/>
              <a:t>¿Qué debemos tener en cuenta a la hora de hacer agrupamientos cooperativos?</a:t>
            </a:r>
          </a:p>
          <a:p>
            <a:pPr marL="342900" indent="-342900">
              <a:buFont typeface="Arial"/>
              <a:buChar char="•"/>
            </a:pPr>
            <a:r>
              <a:rPr lang="es-ES_tradnl" sz="2400" dirty="0"/>
              <a:t>¿Qué características deberían tener las normas que pongamos a estos grupos?</a:t>
            </a:r>
            <a:endParaRPr lang="es-ES" sz="2400" dirty="0"/>
          </a:p>
        </p:txBody>
      </p:sp>
      <p:sp>
        <p:nvSpPr>
          <p:cNvPr id="26" name="Rounded Rectangle 49">
            <a:hlinkClick r:id="rId3" action="ppaction://hlinksldjump"/>
          </p:cNvPr>
          <p:cNvSpPr/>
          <p:nvPr/>
        </p:nvSpPr>
        <p:spPr>
          <a:xfrm>
            <a:off x="212069" y="494012"/>
            <a:ext cx="3471698" cy="5997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99FFCC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es-ES" sz="2800" dirty="0">
                <a:ln w="12700">
                  <a:noFill/>
                  <a:prstDash val="solid"/>
                </a:ln>
                <a:solidFill>
                  <a:schemeClr val="tx1"/>
                </a:solidFill>
              </a:rPr>
              <a:t>A. TÉCNICAS SIMPLES</a:t>
            </a:r>
            <a:endParaRPr lang="es-ES" sz="2800" cap="none" spc="0" dirty="0">
              <a:ln w="12700">
                <a:noFill/>
                <a:prstDash val="solid"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732123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84A6C47C-42ED-41ED-B6F4-DF96C2E66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9714" t="9604" r="31126" b="8865"/>
          <a:stretch/>
        </p:blipFill>
        <p:spPr>
          <a:xfrm>
            <a:off x="3167086" y="504593"/>
            <a:ext cx="4855123" cy="5685972"/>
          </a:xfrm>
          <a:prstGeom prst="rect">
            <a:avLst/>
          </a:prstGeom>
        </p:spPr>
      </p:pic>
      <p:sp>
        <p:nvSpPr>
          <p:cNvPr id="8" name="7 Elipse"/>
          <p:cNvSpPr/>
          <p:nvPr/>
        </p:nvSpPr>
        <p:spPr>
          <a:xfrm>
            <a:off x="717008" y="861727"/>
            <a:ext cx="2192993" cy="153414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400" dirty="0"/>
              <a:t>ENUNCIADO DESORDENADO</a:t>
            </a:r>
            <a:endParaRPr lang="es-ES" sz="1400" dirty="0"/>
          </a:p>
        </p:txBody>
      </p:sp>
      <p:sp>
        <p:nvSpPr>
          <p:cNvPr id="12" name="Rounded Rectangle 49">
            <a:hlinkClick r:id="rId4" action="ppaction://hlinksldjump"/>
          </p:cNvPr>
          <p:cNvSpPr/>
          <p:nvPr/>
        </p:nvSpPr>
        <p:spPr>
          <a:xfrm>
            <a:off x="77656" y="167104"/>
            <a:ext cx="3471698" cy="5997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99FFCC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es-ES" sz="2800" dirty="0">
                <a:ln w="12700">
                  <a:noFill/>
                  <a:prstDash val="solid"/>
                </a:ln>
                <a:solidFill>
                  <a:schemeClr val="tx1"/>
                </a:solidFill>
              </a:rPr>
              <a:t>A. TÉCNICAS SIMPLES</a:t>
            </a:r>
            <a:endParaRPr lang="es-ES" sz="2800" cap="none" spc="0" dirty="0">
              <a:ln w="12700">
                <a:noFill/>
                <a:prstDash val="solid"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4572000" y="-44162"/>
            <a:ext cx="4433777" cy="51113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ACTIVIDAD: Juego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24808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9">
            <a:hlinkClick r:id="rId3" action="ppaction://hlinksldjump"/>
          </p:cNvPr>
          <p:cNvSpPr/>
          <p:nvPr/>
        </p:nvSpPr>
        <p:spPr>
          <a:xfrm>
            <a:off x="77656" y="167104"/>
            <a:ext cx="3471698" cy="5997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99FFCC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es-ES" sz="2800" dirty="0">
                <a:ln w="12700">
                  <a:noFill/>
                  <a:prstDash val="solid"/>
                </a:ln>
                <a:solidFill>
                  <a:schemeClr val="tx1"/>
                </a:solidFill>
              </a:rPr>
              <a:t>A. TÉCNICAS SIMPLES</a:t>
            </a:r>
            <a:endParaRPr lang="es-ES" sz="2800" cap="none" spc="0" dirty="0">
              <a:ln w="12700">
                <a:noFill/>
                <a:prstDash val="solid"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4572000" y="-44162"/>
            <a:ext cx="4433777" cy="51113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ACTIVIDAD: Juego</a:t>
            </a: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6D4615B-715B-4B86-A033-CA62B37E1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BC1437E-0E48-4417-87FC-8F36724D78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52" t="18158" r="34463" b="12687"/>
          <a:stretch/>
        </p:blipFill>
        <p:spPr>
          <a:xfrm>
            <a:off x="3809162" y="448337"/>
            <a:ext cx="4433776" cy="5548543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0951DF2C-B14B-48EB-AAA3-4216A501E46B}"/>
              </a:ext>
            </a:extLst>
          </p:cNvPr>
          <p:cNvSpPr/>
          <p:nvPr/>
        </p:nvSpPr>
        <p:spPr>
          <a:xfrm>
            <a:off x="430687" y="932779"/>
            <a:ext cx="3378475" cy="193458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AUTOEVALUACIÓN GRUPAL</a:t>
            </a:r>
          </a:p>
        </p:txBody>
      </p:sp>
    </p:spTree>
    <p:extLst>
      <p:ext uri="{BB962C8B-B14F-4D97-AF65-F5344CB8AC3E}">
        <p14:creationId xmlns:p14="http://schemas.microsoft.com/office/powerpoint/2010/main" val="13365539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4612E-5D46-4267-BC9C-564CF8D09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89856"/>
            <a:ext cx="8229600" cy="1143000"/>
          </a:xfrm>
        </p:spPr>
        <p:txBody>
          <a:bodyPr/>
          <a:lstStyle/>
          <a:p>
            <a:r>
              <a:rPr lang="es-E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ACERTIJOS PARA RESOLVER EN GRUPO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2F57DDC-F16F-48BD-AC4A-E3F3C0FFF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32" y="2348880"/>
            <a:ext cx="2368143" cy="3157524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C8BB960-66F9-44D7-8B91-FDBBD08FD131}"/>
              </a:ext>
            </a:extLst>
          </p:cNvPr>
          <p:cNvSpPr/>
          <p:nvPr/>
        </p:nvSpPr>
        <p:spPr>
          <a:xfrm>
            <a:off x="3647368" y="2132856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" sz="2400" dirty="0">
                <a:solidFill>
                  <a:srgbClr val="666666"/>
                </a:solidFill>
                <a:latin typeface="Roboto"/>
              </a:rPr>
              <a:t>Un hombre vive en el 10º piso de un edificio. Cada mañana toma el ascensor hasta la planta baja para ir a trabajar o salir simplemente a dar un paseo. A la vuelta sube siempre hasta el piso 7º en ascensor y los otros 3 restantes, hasta llegar a su apartamento, los sube por las escaleras a pie ¿por qué hace esto?.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064023766"/>
      </p:ext>
    </p:extLst>
  </p:cSld>
  <p:clrMapOvr>
    <a:masterClrMapping/>
  </p:clrMapOvr>
  <p:transition advClick="0" advTm="1825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/>
          <p:nvPr/>
        </p:nvSpPr>
        <p:spPr>
          <a:xfrm>
            <a:off x="0" y="750876"/>
            <a:ext cx="5643602" cy="41547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buClr>
                <a:schemeClr val="dk1"/>
              </a:buClr>
              <a:buFont typeface="Merriweather"/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s-ES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es-ES" dirty="0"/>
          </a:p>
          <a:p>
            <a:pPr marL="0" marR="0" lvl="0" indent="69850" algn="l" rtl="0">
              <a:spcBef>
                <a:spcPts val="0"/>
              </a:spcBef>
              <a:buClr>
                <a:schemeClr val="dk1"/>
              </a:buClr>
              <a:buFont typeface="Merriweather"/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2" descr="https://donboscoeduca.files.wordpress.com/2014/04/31da4-6265531-l-pices-de-colores-apuntando-al-centr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2236">
            <a:off x="212156" y="3308905"/>
            <a:ext cx="2893304" cy="22306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Elipse"/>
          <p:cNvSpPr/>
          <p:nvPr/>
        </p:nvSpPr>
        <p:spPr>
          <a:xfrm>
            <a:off x="4019935" y="2490141"/>
            <a:ext cx="3540642" cy="28450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S_tradnl" sz="3600" dirty="0">
                <a:solidFill>
                  <a:prstClr val="white"/>
                </a:solidFill>
              </a:rPr>
              <a:t>LÁPICES AL CENTRO</a:t>
            </a:r>
            <a:endParaRPr lang="es-ES" sz="3600" dirty="0">
              <a:solidFill>
                <a:prstClr val="white"/>
              </a:solidFill>
            </a:endParaRPr>
          </a:p>
        </p:txBody>
      </p:sp>
      <p:sp>
        <p:nvSpPr>
          <p:cNvPr id="17" name="16 Llamada ovalada"/>
          <p:cNvSpPr/>
          <p:nvPr/>
        </p:nvSpPr>
        <p:spPr>
          <a:xfrm>
            <a:off x="6227429" y="1035558"/>
            <a:ext cx="2134135" cy="1605515"/>
          </a:xfrm>
          <a:prstGeom prst="wedgeEllipseCallout">
            <a:avLst>
              <a:gd name="adj1" fmla="val -46740"/>
              <a:gd name="adj2" fmla="val 78394"/>
            </a:avLst>
          </a:prstGeom>
          <a:solidFill>
            <a:srgbClr val="EAE354"/>
          </a:solidFill>
          <a:ln>
            <a:solidFill>
              <a:srgbClr val="CEC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tx1"/>
                </a:solidFill>
              </a:rPr>
              <a:t>PUEDO EMPLEARLO PARA…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8" name="17 Llamada ovalada"/>
          <p:cNvSpPr/>
          <p:nvPr/>
        </p:nvSpPr>
        <p:spPr>
          <a:xfrm>
            <a:off x="2212400" y="2249829"/>
            <a:ext cx="1807535" cy="1456661"/>
          </a:xfrm>
          <a:prstGeom prst="wedgeEllipseCallout">
            <a:avLst>
              <a:gd name="adj1" fmla="val 92696"/>
              <a:gd name="adj2" fmla="val 4836"/>
            </a:avLst>
          </a:prstGeom>
          <a:solidFill>
            <a:srgbClr val="FFCCCC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tx1"/>
                </a:solidFill>
              </a:rPr>
              <a:t>¿EN 	QUÉ CONSISTE?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9" name="18 Llamada ovalada"/>
          <p:cNvSpPr/>
          <p:nvPr/>
        </p:nvSpPr>
        <p:spPr>
          <a:xfrm>
            <a:off x="7007683" y="4606815"/>
            <a:ext cx="1807535" cy="1456661"/>
          </a:xfrm>
          <a:prstGeom prst="wedgeEllipseCallout">
            <a:avLst>
              <a:gd name="adj1" fmla="val -86127"/>
              <a:gd name="adj2" fmla="val -52828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tx1"/>
                </a:solidFill>
              </a:rPr>
              <a:t>CONSEJOS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1" name="Rounded Rectangle 49">
            <a:hlinkClick r:id="rId4" action="ppaction://hlinksldjump"/>
          </p:cNvPr>
          <p:cNvSpPr/>
          <p:nvPr/>
        </p:nvSpPr>
        <p:spPr>
          <a:xfrm>
            <a:off x="361477" y="718100"/>
            <a:ext cx="3471698" cy="5997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99FFCC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es-ES" sz="2800" dirty="0">
                <a:ln w="12700">
                  <a:noFill/>
                  <a:prstDash val="solid"/>
                </a:ln>
                <a:solidFill>
                  <a:schemeClr val="tx1"/>
                </a:solidFill>
              </a:rPr>
              <a:t>A. TÉCNICAS SIMPLES</a:t>
            </a:r>
            <a:endParaRPr lang="es-ES" sz="2800" cap="none" spc="0" dirty="0">
              <a:ln w="12700">
                <a:noFill/>
                <a:prstDash val="solid"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40188927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0B1AD1-BF57-43B8-85E9-CF49DA0F8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88840"/>
            <a:ext cx="8229600" cy="2448272"/>
          </a:xfrm>
        </p:spPr>
        <p:txBody>
          <a:bodyPr/>
          <a:lstStyle/>
          <a:p>
            <a:r>
              <a:rPr lang="es-E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OBJETIVO PRINCIPAL:</a:t>
            </a:r>
            <a:br>
              <a:rPr lang="es-E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</a:br>
            <a:br>
              <a:rPr lang="es-E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</a:br>
            <a:r>
              <a:rPr lang="es-E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ENTRENAR EN EL USO DE NORMAS Y TÉCNICAS EN EL AULA Y EVALUAR LAS DESTREZAS COOPERATIVAS</a:t>
            </a:r>
          </a:p>
        </p:txBody>
      </p:sp>
    </p:spTree>
    <p:extLst>
      <p:ext uri="{BB962C8B-B14F-4D97-AF65-F5344CB8AC3E}">
        <p14:creationId xmlns:p14="http://schemas.microsoft.com/office/powerpoint/2010/main" val="1422073912"/>
      </p:ext>
    </p:extLst>
  </p:cSld>
  <p:clrMapOvr>
    <a:masterClrMapping/>
  </p:clrMapOvr>
  <p:transition advClick="0" advTm="1825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Elipse"/>
          <p:cNvSpPr/>
          <p:nvPr/>
        </p:nvSpPr>
        <p:spPr>
          <a:xfrm>
            <a:off x="361478" y="1280494"/>
            <a:ext cx="2590986" cy="131411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/>
              <a:t>LÁPICES AL CENTRO</a:t>
            </a:r>
            <a:endParaRPr lang="es-ES" sz="2400" dirty="0"/>
          </a:p>
        </p:txBody>
      </p:sp>
      <p:sp>
        <p:nvSpPr>
          <p:cNvPr id="7" name="6 Rectángulo redondeado"/>
          <p:cNvSpPr/>
          <p:nvPr/>
        </p:nvSpPr>
        <p:spPr>
          <a:xfrm>
            <a:off x="4543392" y="1137683"/>
            <a:ext cx="3338624" cy="59542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dirty="0"/>
              <a:t>ACTIVIDAD : INFORMÁTICA</a:t>
            </a:r>
            <a:endParaRPr lang="es-ES" sz="2000" dirty="0">
              <a:solidFill>
                <a:srgbClr val="FF0000"/>
              </a:solidFill>
            </a:endParaRPr>
          </a:p>
        </p:txBody>
      </p:sp>
      <p:sp>
        <p:nvSpPr>
          <p:cNvPr id="9" name="Rounded Rectangle 49">
            <a:hlinkClick r:id="rId3" action="ppaction://hlinksldjump"/>
          </p:cNvPr>
          <p:cNvSpPr/>
          <p:nvPr/>
        </p:nvSpPr>
        <p:spPr>
          <a:xfrm>
            <a:off x="361477" y="531360"/>
            <a:ext cx="3471698" cy="5997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99FFCC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es-ES" sz="2800" dirty="0">
                <a:ln w="12700">
                  <a:noFill/>
                  <a:prstDash val="solid"/>
                </a:ln>
                <a:solidFill>
                  <a:schemeClr val="tx1"/>
                </a:solidFill>
              </a:rPr>
              <a:t>A. TÉCNICAS SIMPLES</a:t>
            </a:r>
            <a:endParaRPr lang="es-ES" sz="2800" cap="none" spc="0" dirty="0">
              <a:ln w="12700">
                <a:noFill/>
                <a:prstDash val="solid"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952462" y="2042184"/>
            <a:ext cx="6135509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300" dirty="0"/>
              <a:t>Haz una lista de 10 accesorios de un ordenador e indica si es un periférico de entrada o de salida de datos.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t="12684" b="9740"/>
          <a:stretch/>
        </p:blipFill>
        <p:spPr>
          <a:xfrm>
            <a:off x="2020749" y="3344336"/>
            <a:ext cx="6604000" cy="28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422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 txBox="1">
            <a:spLocks noGrp="1"/>
          </p:cNvSpPr>
          <p:nvPr>
            <p:ph type="body" idx="1"/>
          </p:nvPr>
        </p:nvSpPr>
        <p:spPr>
          <a:xfrm>
            <a:off x="3981909" y="1470094"/>
            <a:ext cx="3817056" cy="104982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520"/>
              </a:spcBef>
              <a:buClr>
                <a:schemeClr val="accent3"/>
              </a:buClr>
              <a:buSzPct val="25000"/>
              <a:buFont typeface="Merriweather"/>
              <a:buNone/>
            </a:pPr>
            <a:r>
              <a:rPr lang="es-ES" sz="2600" b="0" i="0" u="none" strike="noStrike" cap="none" baseline="0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	Piensa en la técnica que acabas de usar…</a:t>
            </a:r>
          </a:p>
          <a:p>
            <a:pPr marL="274320" marR="0" lvl="0" indent="-274320" algn="l" rtl="0">
              <a:spcBef>
                <a:spcPts val="520"/>
              </a:spcBef>
              <a:buClr>
                <a:schemeClr val="accent3"/>
              </a:buClr>
              <a:buSzPct val="25000"/>
              <a:buFont typeface="Merriweather"/>
              <a:buNone/>
            </a:pPr>
            <a:endParaRPr lang="es-ES" sz="2600" b="0" i="0" u="none" strike="noStrike" cap="none" baseline="0" dirty="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274320" marR="0" lvl="0" indent="-274320" algn="l" rtl="0">
              <a:spcBef>
                <a:spcPts val="520"/>
              </a:spcBef>
              <a:buClr>
                <a:schemeClr val="accent3"/>
              </a:buClr>
              <a:buSzPct val="25000"/>
              <a:buFont typeface="Merriweather"/>
              <a:buNone/>
            </a:pPr>
            <a:r>
              <a:rPr lang="es-ES" sz="2600" b="0" i="0" u="none" strike="noStrike" cap="none" baseline="0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				</a:t>
            </a:r>
          </a:p>
        </p:txBody>
      </p:sp>
      <p:sp>
        <p:nvSpPr>
          <p:cNvPr id="2" name="Rectángulo 1"/>
          <p:cNvSpPr/>
          <p:nvPr/>
        </p:nvSpPr>
        <p:spPr>
          <a:xfrm>
            <a:off x="444760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 </a:t>
            </a:r>
          </a:p>
        </p:txBody>
      </p:sp>
      <p:pic>
        <p:nvPicPr>
          <p:cNvPr id="123906" name="Picture 2" descr="http://www.wowchildrensmuseum.org/wordpress/wp-content/uploads/2015/07/think-tank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AF4"/>
              </a:clrFrom>
              <a:clrTo>
                <a:srgbClr val="FFFAF4">
                  <a:alpha val="0"/>
                </a:srgbClr>
              </a:clrTo>
            </a:clrChange>
          </a:blip>
          <a:srcRect l="9096" t="9680" b="14855"/>
          <a:stretch>
            <a:fillRect/>
          </a:stretch>
        </p:blipFill>
        <p:spPr bwMode="auto">
          <a:xfrm>
            <a:off x="5752214" y="3244334"/>
            <a:ext cx="2636874" cy="2189028"/>
          </a:xfrm>
          <a:prstGeom prst="rect">
            <a:avLst/>
          </a:prstGeom>
          <a:noFill/>
        </p:spPr>
      </p:pic>
      <p:sp>
        <p:nvSpPr>
          <p:cNvPr id="7" name="6 Rectángulo"/>
          <p:cNvSpPr/>
          <p:nvPr/>
        </p:nvSpPr>
        <p:spPr>
          <a:xfrm>
            <a:off x="1488018" y="3613666"/>
            <a:ext cx="3711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4320" lvl="0" indent="-274320">
              <a:spcBef>
                <a:spcPts val="520"/>
              </a:spcBef>
              <a:buClr>
                <a:schemeClr val="accent3"/>
              </a:buClr>
              <a:buSzPct val="25000"/>
            </a:pPr>
            <a:r>
              <a:rPr lang="es-ES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¿Qué ideas surgen para mi clase?</a:t>
            </a:r>
          </a:p>
        </p:txBody>
      </p:sp>
      <p:sp>
        <p:nvSpPr>
          <p:cNvPr id="9" name="8 Datos almacenados"/>
          <p:cNvSpPr/>
          <p:nvPr/>
        </p:nvSpPr>
        <p:spPr>
          <a:xfrm>
            <a:off x="946298" y="3423808"/>
            <a:ext cx="4944139" cy="2009554"/>
          </a:xfrm>
          <a:prstGeom prst="flowChartOnlineStorag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74320" lvl="0" indent="-274320">
              <a:spcBef>
                <a:spcPts val="520"/>
              </a:spcBef>
              <a:buClr>
                <a:schemeClr val="accent3"/>
              </a:buClr>
              <a:buSzPct val="25000"/>
            </a:pPr>
            <a:r>
              <a:rPr lang="es-ES" sz="2400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Diseña una actividad </a:t>
            </a:r>
            <a:r>
              <a:rPr lang="es-ES" sz="2400" dirty="0">
                <a:latin typeface="Merriweather"/>
                <a:ea typeface="Merriweather"/>
                <a:cs typeface="Merriweather"/>
                <a:sym typeface="Merriweather"/>
              </a:rPr>
              <a:t>en la que tus alumnos tengan que usar </a:t>
            </a:r>
            <a:r>
              <a:rPr lang="es-ES" sz="2400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la técnica de </a:t>
            </a:r>
          </a:p>
          <a:p>
            <a:pPr marL="274320" lvl="0" indent="-274320">
              <a:spcBef>
                <a:spcPts val="520"/>
              </a:spcBef>
              <a:buClr>
                <a:schemeClr val="accent3"/>
              </a:buClr>
              <a:buSzPct val="25000"/>
            </a:pPr>
            <a:r>
              <a:rPr lang="es-ES" sz="2400" dirty="0">
                <a:latin typeface="Merriweather"/>
                <a:ea typeface="Merriweather"/>
                <a:cs typeface="Merriweather"/>
                <a:sym typeface="Merriweather"/>
              </a:rPr>
              <a:t>	</a:t>
            </a:r>
            <a:r>
              <a:rPr lang="es-ES" sz="2400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1 - 2 - 4.</a:t>
            </a:r>
          </a:p>
        </p:txBody>
      </p:sp>
      <p:sp>
        <p:nvSpPr>
          <p:cNvPr id="11" name="10 Elipse"/>
          <p:cNvSpPr/>
          <p:nvPr/>
        </p:nvSpPr>
        <p:spPr>
          <a:xfrm>
            <a:off x="709670" y="1413007"/>
            <a:ext cx="2511995" cy="15001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500" b="1" dirty="0">
                <a:solidFill>
                  <a:schemeClr val="bg1"/>
                </a:solidFill>
              </a:rPr>
              <a:t>LÁPICES AL CENTRO</a:t>
            </a:r>
            <a:endParaRPr lang="es-ES" sz="2500" b="1" dirty="0">
              <a:solidFill>
                <a:schemeClr val="bg1"/>
              </a:solidFill>
            </a:endParaRPr>
          </a:p>
        </p:txBody>
      </p:sp>
      <p:sp>
        <p:nvSpPr>
          <p:cNvPr id="13" name="Rounded Rectangle 49">
            <a:hlinkClick r:id="rId5" action="ppaction://hlinksldjump"/>
          </p:cNvPr>
          <p:cNvSpPr/>
          <p:nvPr/>
        </p:nvSpPr>
        <p:spPr>
          <a:xfrm>
            <a:off x="361477" y="550034"/>
            <a:ext cx="3471698" cy="5997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99FFCC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es-ES" sz="2800" dirty="0">
                <a:ln w="12700">
                  <a:noFill/>
                  <a:prstDash val="solid"/>
                </a:ln>
                <a:solidFill>
                  <a:schemeClr val="tx1"/>
                </a:solidFill>
              </a:rPr>
              <a:t>A. TÉCNICAS SIMPLES</a:t>
            </a:r>
            <a:endParaRPr lang="es-ES" sz="2800" cap="none" spc="0" dirty="0">
              <a:ln w="12700">
                <a:noFill/>
                <a:prstDash val="solid"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95575947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-98786" y="1628508"/>
            <a:ext cx="57093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b="1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b="1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b="1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b="1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b="1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b="1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3"/>
          <a:srcRect l="29435" t="11075" r="30831" b="3066"/>
          <a:stretch>
            <a:fillRect/>
          </a:stretch>
        </p:blipFill>
        <p:spPr bwMode="auto">
          <a:xfrm rot="19781101">
            <a:off x="2542983" y="3581163"/>
            <a:ext cx="1867725" cy="2445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n 7" descr="Captura de pantalla 2015-11-29 a la(s) 13.01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8332">
            <a:off x="489070" y="1902162"/>
            <a:ext cx="1950253" cy="2749651"/>
          </a:xfrm>
          <a:prstGeom prst="rect">
            <a:avLst/>
          </a:prstGeom>
        </p:spPr>
      </p:pic>
      <p:sp>
        <p:nvSpPr>
          <p:cNvPr id="12" name="11 Elipse"/>
          <p:cNvSpPr/>
          <p:nvPr/>
        </p:nvSpPr>
        <p:spPr>
          <a:xfrm>
            <a:off x="4244047" y="2415445"/>
            <a:ext cx="3540642" cy="28450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S_tradnl" sz="3600" dirty="0">
                <a:solidFill>
                  <a:prstClr val="white"/>
                </a:solidFill>
              </a:rPr>
              <a:t>FOLIO GIRATORIO</a:t>
            </a:r>
            <a:endParaRPr lang="es-ES" sz="3600" dirty="0">
              <a:solidFill>
                <a:prstClr val="white"/>
              </a:solidFill>
            </a:endParaRPr>
          </a:p>
        </p:txBody>
      </p:sp>
      <p:sp>
        <p:nvSpPr>
          <p:cNvPr id="19" name="18 Llamada ovalada"/>
          <p:cNvSpPr/>
          <p:nvPr/>
        </p:nvSpPr>
        <p:spPr>
          <a:xfrm>
            <a:off x="6451541" y="960862"/>
            <a:ext cx="2134135" cy="1605515"/>
          </a:xfrm>
          <a:prstGeom prst="wedgeEllipseCallout">
            <a:avLst>
              <a:gd name="adj1" fmla="val -46740"/>
              <a:gd name="adj2" fmla="val 78394"/>
            </a:avLst>
          </a:prstGeom>
          <a:solidFill>
            <a:srgbClr val="EAE354"/>
          </a:solidFill>
          <a:ln>
            <a:solidFill>
              <a:srgbClr val="CEC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tx1"/>
                </a:solidFill>
              </a:rPr>
              <a:t>PUEDO EMPLEARLO PARA…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0" name="19 Llamada ovalada"/>
          <p:cNvSpPr/>
          <p:nvPr/>
        </p:nvSpPr>
        <p:spPr>
          <a:xfrm>
            <a:off x="2436512" y="2175133"/>
            <a:ext cx="1807535" cy="1456661"/>
          </a:xfrm>
          <a:prstGeom prst="wedgeEllipseCallout">
            <a:avLst>
              <a:gd name="adj1" fmla="val 92696"/>
              <a:gd name="adj2" fmla="val 4836"/>
            </a:avLst>
          </a:prstGeom>
          <a:solidFill>
            <a:srgbClr val="FFCCCC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tx1"/>
                </a:solidFill>
              </a:rPr>
              <a:t>¿EN 	QUÉ CONSISTE?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1" name="20 Llamada ovalada"/>
          <p:cNvSpPr/>
          <p:nvPr/>
        </p:nvSpPr>
        <p:spPr>
          <a:xfrm>
            <a:off x="7231795" y="4532119"/>
            <a:ext cx="1807535" cy="1456661"/>
          </a:xfrm>
          <a:prstGeom prst="wedgeEllipseCallout">
            <a:avLst>
              <a:gd name="adj1" fmla="val -86127"/>
              <a:gd name="adj2" fmla="val -52828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tx1"/>
                </a:solidFill>
              </a:rPr>
              <a:t>CONSEJOS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1" name="Rounded Rectangle 49">
            <a:hlinkClick r:id="rId5" action="ppaction://hlinksldjump"/>
          </p:cNvPr>
          <p:cNvSpPr/>
          <p:nvPr/>
        </p:nvSpPr>
        <p:spPr>
          <a:xfrm>
            <a:off x="361477" y="550034"/>
            <a:ext cx="3471698" cy="5997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99FFCC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es-ES" sz="2800" dirty="0">
                <a:ln w="12700">
                  <a:noFill/>
                  <a:prstDash val="solid"/>
                </a:ln>
                <a:solidFill>
                  <a:schemeClr val="tx1"/>
                </a:solidFill>
              </a:rPr>
              <a:t>A. TÉCNICAS SIMPLES</a:t>
            </a:r>
            <a:endParaRPr lang="es-ES" sz="2800" cap="none" spc="0" dirty="0">
              <a:ln w="12700">
                <a:noFill/>
                <a:prstDash val="solid"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5" name="8 Rectángulo redondeado"/>
          <p:cNvSpPr/>
          <p:nvPr/>
        </p:nvSpPr>
        <p:spPr>
          <a:xfrm>
            <a:off x="492209" y="5633974"/>
            <a:ext cx="2569968" cy="591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Spencer </a:t>
            </a:r>
            <a:r>
              <a:rPr lang="es-ES" dirty="0" err="1">
                <a:solidFill>
                  <a:schemeClr val="tx1"/>
                </a:solidFill>
              </a:rPr>
              <a:t>Kagan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729584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 redondeado"/>
          <p:cNvSpPr/>
          <p:nvPr/>
        </p:nvSpPr>
        <p:spPr>
          <a:xfrm>
            <a:off x="3742660" y="1205798"/>
            <a:ext cx="4433777" cy="59542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200" dirty="0"/>
              <a:t>ACTIVIDAD: ELECTRICIDAD DEL AUTOMÓVIL </a:t>
            </a:r>
            <a:endParaRPr lang="es-ES" sz="2200" dirty="0"/>
          </a:p>
        </p:txBody>
      </p:sp>
      <p:sp>
        <p:nvSpPr>
          <p:cNvPr id="7" name="6 Elipse"/>
          <p:cNvSpPr/>
          <p:nvPr/>
        </p:nvSpPr>
        <p:spPr>
          <a:xfrm>
            <a:off x="243448" y="1229145"/>
            <a:ext cx="2250990" cy="131411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/>
              <a:t>FOLIO GIRATORIO</a:t>
            </a:r>
            <a:endParaRPr lang="es-ES" sz="2400" dirty="0"/>
          </a:p>
        </p:txBody>
      </p:sp>
      <p:sp>
        <p:nvSpPr>
          <p:cNvPr id="9" name="Rounded Rectangle 49">
            <a:hlinkClick r:id="rId3" action="ppaction://hlinksldjump"/>
          </p:cNvPr>
          <p:cNvSpPr/>
          <p:nvPr/>
        </p:nvSpPr>
        <p:spPr>
          <a:xfrm>
            <a:off x="361477" y="550034"/>
            <a:ext cx="3471698" cy="5997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99FFCC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es-ES" sz="2800" dirty="0">
                <a:ln w="12700">
                  <a:noFill/>
                  <a:prstDash val="solid"/>
                </a:ln>
                <a:solidFill>
                  <a:schemeClr val="tx1"/>
                </a:solidFill>
              </a:rPr>
              <a:t>A. TÉCNICAS SIMPLES</a:t>
            </a:r>
            <a:endParaRPr lang="es-ES" sz="2800" cap="none" spc="0" dirty="0">
              <a:ln w="12700">
                <a:noFill/>
                <a:prstDash val="solid"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30565D8-C83D-4CF6-8DCD-F370669792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26" t="27600" r="22438" b="6777"/>
          <a:stretch/>
        </p:blipFill>
        <p:spPr>
          <a:xfrm>
            <a:off x="3127551" y="2420888"/>
            <a:ext cx="4968552" cy="337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714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Elipse"/>
          <p:cNvSpPr/>
          <p:nvPr/>
        </p:nvSpPr>
        <p:spPr>
          <a:xfrm>
            <a:off x="4019935" y="2415445"/>
            <a:ext cx="3540642" cy="28450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S_tradnl" sz="3600" dirty="0">
                <a:solidFill>
                  <a:prstClr val="white"/>
                </a:solidFill>
              </a:rPr>
              <a:t>PLACEMAT CONSENSUS</a:t>
            </a:r>
            <a:endParaRPr lang="es-ES" sz="3600" dirty="0">
              <a:solidFill>
                <a:prstClr val="white"/>
              </a:solidFill>
            </a:endParaRPr>
          </a:p>
        </p:txBody>
      </p:sp>
      <p:sp>
        <p:nvSpPr>
          <p:cNvPr id="12" name="11 Llamada ovalada"/>
          <p:cNvSpPr/>
          <p:nvPr/>
        </p:nvSpPr>
        <p:spPr>
          <a:xfrm>
            <a:off x="6227429" y="960862"/>
            <a:ext cx="2134135" cy="1605515"/>
          </a:xfrm>
          <a:prstGeom prst="wedgeEllipseCallout">
            <a:avLst>
              <a:gd name="adj1" fmla="val -46740"/>
              <a:gd name="adj2" fmla="val 78394"/>
            </a:avLst>
          </a:prstGeom>
          <a:solidFill>
            <a:srgbClr val="EAE354"/>
          </a:solidFill>
          <a:ln>
            <a:solidFill>
              <a:srgbClr val="CEC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tx1"/>
                </a:solidFill>
              </a:rPr>
              <a:t>PUEDO EMPLEARLO PARA…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3" name="12 Llamada ovalada"/>
          <p:cNvSpPr/>
          <p:nvPr/>
        </p:nvSpPr>
        <p:spPr>
          <a:xfrm>
            <a:off x="2212400" y="2175133"/>
            <a:ext cx="1807535" cy="1456661"/>
          </a:xfrm>
          <a:prstGeom prst="wedgeEllipseCallout">
            <a:avLst>
              <a:gd name="adj1" fmla="val 92696"/>
              <a:gd name="adj2" fmla="val 4836"/>
            </a:avLst>
          </a:prstGeom>
          <a:solidFill>
            <a:srgbClr val="FFCCCC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tx1"/>
                </a:solidFill>
              </a:rPr>
              <a:t>¿EN 	QUÉ CONSISTE?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4" name="13 Llamada ovalada"/>
          <p:cNvSpPr/>
          <p:nvPr/>
        </p:nvSpPr>
        <p:spPr>
          <a:xfrm>
            <a:off x="7007683" y="4532119"/>
            <a:ext cx="1807535" cy="1456661"/>
          </a:xfrm>
          <a:prstGeom prst="wedgeEllipseCallout">
            <a:avLst>
              <a:gd name="adj1" fmla="val -86127"/>
              <a:gd name="adj2" fmla="val -52828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tx1"/>
                </a:solidFill>
              </a:rPr>
              <a:t>CONSEJOS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163842" name="Picture 2" descr="http://veritusgroup.com/wp-content/uploads/2015/06/consensus-accuracy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3831" y="3529033"/>
            <a:ext cx="2573834" cy="2006172"/>
          </a:xfrm>
          <a:prstGeom prst="rect">
            <a:avLst/>
          </a:prstGeom>
          <a:noFill/>
        </p:spPr>
      </p:pic>
      <p:sp>
        <p:nvSpPr>
          <p:cNvPr id="9" name="Rounded Rectangle 49">
            <a:hlinkClick r:id="rId5" action="ppaction://hlinksldjump"/>
          </p:cNvPr>
          <p:cNvSpPr/>
          <p:nvPr/>
        </p:nvSpPr>
        <p:spPr>
          <a:xfrm>
            <a:off x="361477" y="550034"/>
            <a:ext cx="3471698" cy="5997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99FFCC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es-ES" sz="2800" dirty="0">
                <a:ln w="12700">
                  <a:noFill/>
                  <a:prstDash val="solid"/>
                </a:ln>
                <a:solidFill>
                  <a:schemeClr val="tx1"/>
                </a:solidFill>
              </a:rPr>
              <a:t>A. TÉCNICAS SIMPLES</a:t>
            </a:r>
            <a:endParaRPr lang="es-ES" sz="2800" cap="none" spc="0" dirty="0">
              <a:ln w="12700">
                <a:noFill/>
                <a:prstDash val="solid"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298965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80209" y="1678490"/>
            <a:ext cx="9010316" cy="4246323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endParaRPr lang="es-ES" sz="2200" dirty="0"/>
          </a:p>
          <a:p>
            <a:pPr lvl="0">
              <a:buFont typeface="Wingdings" panose="05000000000000000000" pitchFamily="2" charset="2"/>
              <a:buChar char="Ø"/>
            </a:pPr>
            <a:endParaRPr lang="es-ES" sz="2200" dirty="0"/>
          </a:p>
          <a:p>
            <a:pPr lvl="0">
              <a:buFont typeface="Wingdings" panose="05000000000000000000" pitchFamily="2" charset="2"/>
              <a:buChar char="Ø"/>
            </a:pPr>
            <a:endParaRPr lang="es-ES" sz="2200" dirty="0"/>
          </a:p>
          <a:p>
            <a:pPr marL="0" indent="0">
              <a:buNone/>
            </a:pPr>
            <a:endParaRPr lang="es-ES" sz="2200" b="1" dirty="0"/>
          </a:p>
          <a:p>
            <a:pPr marL="0" indent="0">
              <a:buNone/>
            </a:pPr>
            <a:endParaRPr lang="es-ES" sz="2200" dirty="0"/>
          </a:p>
        </p:txBody>
      </p:sp>
      <p:sp>
        <p:nvSpPr>
          <p:cNvPr id="8" name="7 Elipse"/>
          <p:cNvSpPr/>
          <p:nvPr/>
        </p:nvSpPr>
        <p:spPr>
          <a:xfrm>
            <a:off x="767580" y="1317842"/>
            <a:ext cx="2598087" cy="131411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/>
              <a:t>PLACEMAT CONSENSUS</a:t>
            </a:r>
            <a:endParaRPr lang="es-ES" sz="2400" dirty="0"/>
          </a:p>
        </p:txBody>
      </p:sp>
      <p:sp>
        <p:nvSpPr>
          <p:cNvPr id="9" name="8 Rectángulo redondeado"/>
          <p:cNvSpPr/>
          <p:nvPr/>
        </p:nvSpPr>
        <p:spPr>
          <a:xfrm>
            <a:off x="4134856" y="1149776"/>
            <a:ext cx="3907000" cy="59542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200" dirty="0"/>
              <a:t>ACTIVIDAD: Historia</a:t>
            </a:r>
            <a:endParaRPr lang="es-ES" sz="2200" dirty="0"/>
          </a:p>
        </p:txBody>
      </p:sp>
      <p:sp>
        <p:nvSpPr>
          <p:cNvPr id="12" name="Rounded Rectangle 49">
            <a:hlinkClick r:id="rId3" action="ppaction://hlinksldjump"/>
          </p:cNvPr>
          <p:cNvSpPr/>
          <p:nvPr/>
        </p:nvSpPr>
        <p:spPr>
          <a:xfrm>
            <a:off x="361477" y="550034"/>
            <a:ext cx="3471698" cy="5997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99FFCC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es-ES" sz="2800" dirty="0">
                <a:ln w="12700">
                  <a:noFill/>
                  <a:prstDash val="solid"/>
                </a:ln>
                <a:solidFill>
                  <a:schemeClr val="tx1"/>
                </a:solidFill>
              </a:rPr>
              <a:t>A. TÉCNICAS SIMPLES</a:t>
            </a:r>
            <a:endParaRPr lang="es-ES" sz="2800" cap="none" spc="0" dirty="0">
              <a:ln w="12700">
                <a:noFill/>
                <a:prstDash val="solid"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3987209" y="1945758"/>
            <a:ext cx="4581424" cy="39790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3" name="22 Conector recto"/>
          <p:cNvCxnSpPr>
            <a:stCxn id="21" idx="0"/>
          </p:cNvCxnSpPr>
          <p:nvPr/>
        </p:nvCxnSpPr>
        <p:spPr>
          <a:xfrm>
            <a:off x="6277921" y="1945758"/>
            <a:ext cx="48451" cy="39790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"/>
          <p:cNvCxnSpPr>
            <a:stCxn id="21" idx="1"/>
          </p:cNvCxnSpPr>
          <p:nvPr/>
        </p:nvCxnSpPr>
        <p:spPr>
          <a:xfrm>
            <a:off x="3987209" y="3935286"/>
            <a:ext cx="4581424" cy="200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25 Rectángulo redondeado"/>
          <p:cNvSpPr/>
          <p:nvPr/>
        </p:nvSpPr>
        <p:spPr>
          <a:xfrm>
            <a:off x="5429672" y="3301410"/>
            <a:ext cx="1696498" cy="1307804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26 CuadroTexto"/>
          <p:cNvSpPr txBox="1"/>
          <p:nvPr/>
        </p:nvSpPr>
        <p:spPr>
          <a:xfrm>
            <a:off x="4134856" y="2147777"/>
            <a:ext cx="1532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Área de trabajo del estudiante 1</a:t>
            </a:r>
            <a:endParaRPr lang="es-ES" dirty="0"/>
          </a:p>
        </p:txBody>
      </p:sp>
      <p:sp>
        <p:nvSpPr>
          <p:cNvPr id="28" name="27 CuadroTexto"/>
          <p:cNvSpPr txBox="1"/>
          <p:nvPr/>
        </p:nvSpPr>
        <p:spPr>
          <a:xfrm>
            <a:off x="6863900" y="2147777"/>
            <a:ext cx="1532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dirty="0"/>
              <a:t>Área de trabajo del estudiante 2</a:t>
            </a:r>
            <a:endParaRPr lang="es-ES" dirty="0"/>
          </a:p>
        </p:txBody>
      </p:sp>
      <p:sp>
        <p:nvSpPr>
          <p:cNvPr id="29" name="28 CuadroTexto"/>
          <p:cNvSpPr txBox="1"/>
          <p:nvPr/>
        </p:nvSpPr>
        <p:spPr>
          <a:xfrm>
            <a:off x="4287256" y="4774019"/>
            <a:ext cx="1532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Área de trabajo del estudiante 3</a:t>
            </a:r>
            <a:endParaRPr lang="es-ES" dirty="0"/>
          </a:p>
        </p:txBody>
      </p:sp>
      <p:sp>
        <p:nvSpPr>
          <p:cNvPr id="30" name="29 CuadroTexto"/>
          <p:cNvSpPr txBox="1"/>
          <p:nvPr/>
        </p:nvSpPr>
        <p:spPr>
          <a:xfrm>
            <a:off x="6863900" y="4774019"/>
            <a:ext cx="1532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dirty="0"/>
              <a:t>Área de trabajo del estudiante 4</a:t>
            </a:r>
            <a:endParaRPr lang="es-ES" dirty="0"/>
          </a:p>
        </p:txBody>
      </p:sp>
      <p:sp>
        <p:nvSpPr>
          <p:cNvPr id="31" name="30 CuadroTexto"/>
          <p:cNvSpPr txBox="1"/>
          <p:nvPr/>
        </p:nvSpPr>
        <p:spPr>
          <a:xfrm>
            <a:off x="5376207" y="3355147"/>
            <a:ext cx="1803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/>
              <a:t>Espacio central para el resumen o el consenso grupal</a:t>
            </a:r>
            <a:endParaRPr lang="es-ES" dirty="0"/>
          </a:p>
        </p:txBody>
      </p:sp>
      <p:sp>
        <p:nvSpPr>
          <p:cNvPr id="32" name="31 Rectángulo redondeado"/>
          <p:cNvSpPr/>
          <p:nvPr/>
        </p:nvSpPr>
        <p:spPr>
          <a:xfrm>
            <a:off x="563018" y="2800026"/>
            <a:ext cx="3065595" cy="164203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400" b="1" dirty="0"/>
              <a:t>Etapas de la historia del arte a través de una línea del tiempo</a:t>
            </a:r>
            <a:endParaRPr lang="es-ES" sz="2400" dirty="0"/>
          </a:p>
        </p:txBody>
      </p:sp>
      <p:sp>
        <p:nvSpPr>
          <p:cNvPr id="33" name="32 Rectángulo redondeado"/>
          <p:cNvSpPr/>
          <p:nvPr/>
        </p:nvSpPr>
        <p:spPr>
          <a:xfrm>
            <a:off x="1424763" y="4609214"/>
            <a:ext cx="2275367" cy="41316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tx1"/>
                </a:solidFill>
              </a:rPr>
              <a:t>1º trabajo </a:t>
            </a:r>
            <a:r>
              <a:rPr lang="es-ES_tradnl" b="1" dirty="0">
                <a:solidFill>
                  <a:schemeClr val="tx1"/>
                </a:solidFill>
              </a:rPr>
              <a:t>individual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34" name="33 Rectángulo redondeado"/>
          <p:cNvSpPr/>
          <p:nvPr/>
        </p:nvSpPr>
        <p:spPr>
          <a:xfrm>
            <a:off x="1424763" y="5131560"/>
            <a:ext cx="2275367" cy="43508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tx1"/>
                </a:solidFill>
              </a:rPr>
              <a:t>2º consenso</a:t>
            </a:r>
            <a:r>
              <a:rPr lang="es-ES_tradnl" b="1" dirty="0">
                <a:solidFill>
                  <a:schemeClr val="tx1"/>
                </a:solidFill>
              </a:rPr>
              <a:t> grupal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35" name="34 Rectángulo redondeado"/>
          <p:cNvSpPr/>
          <p:nvPr/>
        </p:nvSpPr>
        <p:spPr>
          <a:xfrm>
            <a:off x="1424763" y="5707271"/>
            <a:ext cx="2275367" cy="61164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tx1"/>
                </a:solidFill>
              </a:rPr>
              <a:t>3º puesta en común </a:t>
            </a:r>
            <a:r>
              <a:rPr lang="es-ES_tradnl" b="1" dirty="0">
                <a:solidFill>
                  <a:schemeClr val="tx1"/>
                </a:solidFill>
              </a:rPr>
              <a:t>grupo-clase</a:t>
            </a:r>
            <a:endParaRPr lang="es-E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1557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77656" y="1363425"/>
            <a:ext cx="9010316" cy="4822463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defTabSz="453497">
              <a:defRPr/>
            </a:pPr>
            <a:r>
              <a:rPr lang="es-ES_tradnl" sz="1400" dirty="0"/>
              <a:t>Aprender supone un trabajo activo de </a:t>
            </a:r>
            <a:r>
              <a:rPr lang="es-ES_tradnl" sz="1400" dirty="0" err="1"/>
              <a:t>construcción</a:t>
            </a:r>
            <a:r>
              <a:rPr lang="es-ES_tradnl" sz="1400" dirty="0"/>
              <a:t> de conocimiento, que implica la puesta en marcha de una serie de procesos de tipo cognitivo cuya eficacia depende en gran medida de la </a:t>
            </a:r>
            <a:r>
              <a:rPr lang="es-ES_tradnl" sz="1400" dirty="0" err="1"/>
              <a:t>utilización</a:t>
            </a:r>
            <a:r>
              <a:rPr lang="es-ES_tradnl" sz="1400" dirty="0"/>
              <a:t> de estrategias adecuadas. </a:t>
            </a:r>
          </a:p>
          <a:p>
            <a:endParaRPr lang="es-ES_tradnl" sz="1400" dirty="0"/>
          </a:p>
          <a:p>
            <a:pPr defTabSz="453497">
              <a:defRPr/>
            </a:pPr>
            <a:r>
              <a:rPr lang="es-ES_tradnl" sz="1400" dirty="0"/>
              <a:t>Partiendo de este conocimiento, el docente debe </a:t>
            </a:r>
            <a:r>
              <a:rPr lang="es-ES_tradnl" sz="1400" dirty="0" err="1"/>
              <a:t>diseñar</a:t>
            </a:r>
            <a:r>
              <a:rPr lang="es-ES_tradnl" sz="1400" dirty="0"/>
              <a:t> las clases para favorecer que cada uno de estos procesos se desarrolle de forma adecuada. De este modo, no solo estaremos contribuyendo a que el estudiante aprenda de forma significativa y profunda los contenidos, sino que, </a:t>
            </a:r>
            <a:r>
              <a:rPr lang="es-ES_tradnl" sz="1400" dirty="0" err="1"/>
              <a:t>además</a:t>
            </a:r>
            <a:r>
              <a:rPr lang="es-ES_tradnl" sz="1400" dirty="0"/>
              <a:t>, crearemos las condiciones necesarias para que interiorice un conjunto de estrategias que le </a:t>
            </a:r>
            <a:r>
              <a:rPr lang="es-ES_tradnl" sz="1400" dirty="0" err="1"/>
              <a:t>permitirán</a:t>
            </a:r>
            <a:r>
              <a:rPr lang="es-ES_tradnl" sz="1400" dirty="0"/>
              <a:t> aprender de forma </a:t>
            </a:r>
            <a:r>
              <a:rPr lang="es-ES_tradnl" sz="1400" dirty="0" err="1"/>
              <a:t>más</a:t>
            </a:r>
            <a:r>
              <a:rPr lang="es-ES_tradnl" sz="1400" dirty="0"/>
              <a:t> eficaz. Así́, estaremos cumpliendo con la doble finalidad que establece nuestro sistema educativo: aprender y aprender a aprender. </a:t>
            </a:r>
          </a:p>
          <a:p>
            <a:endParaRPr lang="es-ES_tradnl" sz="1400" dirty="0"/>
          </a:p>
          <a:p>
            <a:r>
              <a:rPr lang="es-ES_tradnl" sz="1400" dirty="0"/>
              <a:t>El aprendizaje cooperativo puede contribuir de manera decidida a conseguir estos objetivos, en la medida en que potencia muchos de los procesos anteriores, a </a:t>
            </a:r>
            <a:r>
              <a:rPr lang="es-ES_tradnl" sz="1400" dirty="0" err="1"/>
              <a:t>través</a:t>
            </a:r>
            <a:r>
              <a:rPr lang="es-ES_tradnl" sz="1400" dirty="0"/>
              <a:t> de </a:t>
            </a:r>
            <a:r>
              <a:rPr lang="es-ES_tradnl" sz="1400" b="1" dirty="0"/>
              <a:t>estrategias y </a:t>
            </a:r>
            <a:r>
              <a:rPr lang="es-ES_tradnl" sz="1400" b="1" dirty="0" err="1"/>
              <a:t>técnicas</a:t>
            </a:r>
            <a:r>
              <a:rPr lang="es-ES_tradnl" sz="1400" b="1" dirty="0"/>
              <a:t> </a:t>
            </a:r>
            <a:r>
              <a:rPr lang="es-ES_tradnl" sz="1400" dirty="0"/>
              <a:t>que ponen la </a:t>
            </a:r>
            <a:r>
              <a:rPr lang="es-ES_tradnl" sz="1400" dirty="0" err="1"/>
              <a:t>interacción</a:t>
            </a:r>
            <a:r>
              <a:rPr lang="es-ES_tradnl" sz="1400" dirty="0"/>
              <a:t> social al servicio de un mayor procesamiento de la </a:t>
            </a:r>
            <a:r>
              <a:rPr lang="es-ES_tradnl" sz="1400" dirty="0" err="1"/>
              <a:t>información</a:t>
            </a:r>
            <a:r>
              <a:rPr lang="es-ES_tradnl" sz="1400" dirty="0"/>
              <a:t>. Esto se debe, entre otras cosas, a que el aprendizaje cooperativo consigue aumentar la variedad y la riqueza de experiencias que la escuela ofrece a los alumnos, </a:t>
            </a:r>
            <a:r>
              <a:rPr lang="es-ES_tradnl" sz="1400" dirty="0" err="1"/>
              <a:t>ayudándoles</a:t>
            </a:r>
            <a:r>
              <a:rPr lang="es-ES_tradnl" sz="1400" dirty="0"/>
              <a:t> a desarrollar mayores habilidades intelectuales y mejorar su capacidad de </a:t>
            </a:r>
            <a:r>
              <a:rPr lang="es-ES_tradnl" sz="1400" dirty="0" err="1"/>
              <a:t>expresión</a:t>
            </a:r>
            <a:r>
              <a:rPr lang="es-ES_tradnl" sz="1400" dirty="0"/>
              <a:t> y </a:t>
            </a:r>
            <a:r>
              <a:rPr lang="es-ES_tradnl" sz="1400" dirty="0" err="1"/>
              <a:t>comprensión</a:t>
            </a:r>
            <a:r>
              <a:rPr lang="es-ES_tradnl" sz="1400" dirty="0"/>
              <a:t> verbal; favorece la </a:t>
            </a:r>
            <a:r>
              <a:rPr lang="es-ES_tradnl" sz="1400" dirty="0" err="1"/>
              <a:t>confrontación</a:t>
            </a:r>
            <a:r>
              <a:rPr lang="es-ES_tradnl" sz="1400" dirty="0"/>
              <a:t> de puntos de vista diferentes, que derivan en conflictos de tipo cognitivo que conducen a la </a:t>
            </a:r>
            <a:r>
              <a:rPr lang="es-ES_tradnl" sz="1400" dirty="0" err="1"/>
              <a:t>reestructuración</a:t>
            </a:r>
            <a:r>
              <a:rPr lang="es-ES_tradnl" sz="1400" dirty="0"/>
              <a:t> de aprendizajes, a </a:t>
            </a:r>
            <a:r>
              <a:rPr lang="es-ES_tradnl" sz="1400" dirty="0" err="1"/>
              <a:t>través</a:t>
            </a:r>
            <a:r>
              <a:rPr lang="es-ES_tradnl" sz="1400" dirty="0"/>
              <a:t> de la </a:t>
            </a:r>
            <a:r>
              <a:rPr lang="es-ES_tradnl" sz="1400" dirty="0" err="1"/>
              <a:t>búsqueda</a:t>
            </a:r>
            <a:r>
              <a:rPr lang="es-ES_tradnl" sz="1400" dirty="0"/>
              <a:t> de nuevas soluciones y la </a:t>
            </a:r>
            <a:r>
              <a:rPr lang="es-ES_tradnl" sz="1400" dirty="0" err="1"/>
              <a:t>asimilación</a:t>
            </a:r>
            <a:r>
              <a:rPr lang="es-ES_tradnl" sz="1400" dirty="0"/>
              <a:t> de perspectivas diferentes a las propias; reduce la ansiedad de los alumnos, lo que permite una </a:t>
            </a:r>
            <a:r>
              <a:rPr lang="es-ES_tradnl" sz="1400" dirty="0" err="1"/>
              <a:t>participación</a:t>
            </a:r>
            <a:r>
              <a:rPr lang="es-ES_tradnl" sz="1400" dirty="0"/>
              <a:t> e </a:t>
            </a:r>
            <a:r>
              <a:rPr lang="es-ES_tradnl" sz="1400" dirty="0" err="1"/>
              <a:t>implicación</a:t>
            </a:r>
            <a:r>
              <a:rPr lang="es-ES_tradnl" sz="1400" dirty="0"/>
              <a:t> mayor en las tareas de aprendizaje; permite la </a:t>
            </a:r>
            <a:r>
              <a:rPr lang="es-ES_tradnl" sz="1400" dirty="0" err="1"/>
              <a:t>adecuación</a:t>
            </a:r>
            <a:r>
              <a:rPr lang="es-ES_tradnl" sz="1400" dirty="0"/>
              <a:t> de los contenidos al nivel de los </a:t>
            </a:r>
            <a:r>
              <a:rPr lang="es-ES_tradnl" sz="1400" dirty="0" err="1"/>
              <a:t>estudiantes,:pone</a:t>
            </a:r>
            <a:r>
              <a:rPr lang="es-ES_tradnl" sz="1400" dirty="0"/>
              <a:t> en marcha toda una serie de destrezas </a:t>
            </a:r>
            <a:r>
              <a:rPr lang="es-ES_tradnl" sz="1400" dirty="0" err="1"/>
              <a:t>metacognitivas</a:t>
            </a:r>
            <a:r>
              <a:rPr lang="es-ES_tradnl" sz="1400" dirty="0"/>
              <a:t> relacionadas con la </a:t>
            </a:r>
            <a:r>
              <a:rPr lang="es-ES_tradnl" sz="1400" dirty="0" err="1"/>
              <a:t>construcción</a:t>
            </a:r>
            <a:r>
              <a:rPr lang="es-ES_tradnl" sz="1400" dirty="0"/>
              <a:t> del aprendizaje: </a:t>
            </a:r>
            <a:r>
              <a:rPr lang="es-ES_tradnl" sz="1400" dirty="0" err="1"/>
              <a:t>planificación</a:t>
            </a:r>
            <a:r>
              <a:rPr lang="es-ES_tradnl" sz="1400" dirty="0"/>
              <a:t> y </a:t>
            </a:r>
            <a:r>
              <a:rPr lang="es-ES_tradnl" sz="1400" dirty="0" err="1"/>
              <a:t>organización</a:t>
            </a:r>
            <a:r>
              <a:rPr lang="es-ES_tradnl" sz="1400" dirty="0"/>
              <a:t> de la tarea, toma de decisiones, </a:t>
            </a:r>
            <a:r>
              <a:rPr lang="es-ES_tradnl" sz="1400" dirty="0" err="1"/>
              <a:t>argumentación</a:t>
            </a:r>
            <a:r>
              <a:rPr lang="es-ES_tradnl" sz="1400" dirty="0"/>
              <a:t> y defensa de posturas, </a:t>
            </a:r>
            <a:r>
              <a:rPr lang="es-ES_tradnl" sz="1400" dirty="0" err="1"/>
              <a:t>negociación</a:t>
            </a:r>
            <a:r>
              <a:rPr lang="es-ES_tradnl" sz="1400" dirty="0"/>
              <a:t> de puntos de vista, </a:t>
            </a:r>
            <a:r>
              <a:rPr lang="es-ES_tradnl" sz="1400" dirty="0" err="1"/>
              <a:t>resolución</a:t>
            </a:r>
            <a:r>
              <a:rPr lang="es-ES_tradnl" sz="1400" dirty="0"/>
              <a:t> de problemas...; contribuye al desarrollo de un pensamiento </a:t>
            </a:r>
            <a:r>
              <a:rPr lang="es-ES_tradnl" sz="1400" dirty="0" err="1"/>
              <a:t>crítico</a:t>
            </a:r>
            <a:r>
              <a:rPr lang="es-ES_tradnl" sz="1400" dirty="0"/>
              <a:t>, que se traduce en la </a:t>
            </a:r>
            <a:r>
              <a:rPr lang="es-ES_tradnl" sz="1400" dirty="0" err="1"/>
              <a:t>utilización</a:t>
            </a:r>
            <a:r>
              <a:rPr lang="es-ES_tradnl" sz="1400" dirty="0"/>
              <a:t> de estrategias de razonamiento de </a:t>
            </a:r>
            <a:r>
              <a:rPr lang="es-ES_tradnl" sz="1400" dirty="0" err="1"/>
              <a:t>más</a:t>
            </a:r>
            <a:r>
              <a:rPr lang="es-ES_tradnl" sz="1400" dirty="0"/>
              <a:t> alto nivel. </a:t>
            </a:r>
          </a:p>
          <a:p>
            <a:pPr marL="0" indent="0">
              <a:buNone/>
            </a:pPr>
            <a:r>
              <a:rPr lang="es-ES" sz="1400" dirty="0"/>
              <a:t>.</a:t>
            </a:r>
          </a:p>
        </p:txBody>
      </p:sp>
      <p:sp>
        <p:nvSpPr>
          <p:cNvPr id="8" name="7 Elipse"/>
          <p:cNvSpPr/>
          <p:nvPr/>
        </p:nvSpPr>
        <p:spPr>
          <a:xfrm>
            <a:off x="730150" y="667435"/>
            <a:ext cx="1714363" cy="77239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400" dirty="0"/>
              <a:t>PLACEMAT CONSENSUS</a:t>
            </a:r>
            <a:endParaRPr lang="es-ES" sz="1400" dirty="0"/>
          </a:p>
        </p:txBody>
      </p:sp>
      <p:sp>
        <p:nvSpPr>
          <p:cNvPr id="12" name="Rounded Rectangle 49">
            <a:hlinkClick r:id="rId3" action="ppaction://hlinksldjump"/>
          </p:cNvPr>
          <p:cNvSpPr/>
          <p:nvPr/>
        </p:nvSpPr>
        <p:spPr>
          <a:xfrm>
            <a:off x="77656" y="167104"/>
            <a:ext cx="3471698" cy="5997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99FFCC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es-ES" sz="2800" dirty="0">
                <a:ln w="12700">
                  <a:noFill/>
                  <a:prstDash val="solid"/>
                </a:ln>
                <a:solidFill>
                  <a:schemeClr val="tx1"/>
                </a:solidFill>
              </a:rPr>
              <a:t>A. TÉCNICAS SIMPLES</a:t>
            </a:r>
            <a:endParaRPr lang="es-ES" sz="2800" cap="none" spc="0" dirty="0">
              <a:ln w="12700">
                <a:noFill/>
                <a:prstDash val="solid"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4031954" y="619032"/>
            <a:ext cx="4433777" cy="51113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ACTIVIDAD: Extraer las ideas más importantes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142075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 txBox="1">
            <a:spLocks noGrp="1"/>
          </p:cNvSpPr>
          <p:nvPr>
            <p:ph type="body" idx="1"/>
          </p:nvPr>
        </p:nvSpPr>
        <p:spPr>
          <a:xfrm>
            <a:off x="3981909" y="1470094"/>
            <a:ext cx="3817056" cy="104982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520"/>
              </a:spcBef>
              <a:buClr>
                <a:schemeClr val="accent3"/>
              </a:buClr>
              <a:buSzPct val="25000"/>
              <a:buFont typeface="Merriweather"/>
              <a:buNone/>
            </a:pPr>
            <a:r>
              <a:rPr lang="es-ES" sz="2600" b="0" i="0" u="none" strike="noStrike" cap="none" baseline="0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	Piensa en la técnica que acabas de usar…</a:t>
            </a:r>
          </a:p>
          <a:p>
            <a:pPr marL="274320" marR="0" lvl="0" indent="-274320" algn="l" rtl="0">
              <a:spcBef>
                <a:spcPts val="520"/>
              </a:spcBef>
              <a:buClr>
                <a:schemeClr val="accent3"/>
              </a:buClr>
              <a:buSzPct val="25000"/>
              <a:buFont typeface="Merriweather"/>
              <a:buNone/>
            </a:pPr>
            <a:endParaRPr lang="es-ES" sz="2600" b="0" i="0" u="none" strike="noStrike" cap="none" baseline="0" dirty="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274320" marR="0" lvl="0" indent="-274320" algn="l" rtl="0">
              <a:spcBef>
                <a:spcPts val="520"/>
              </a:spcBef>
              <a:buClr>
                <a:schemeClr val="accent3"/>
              </a:buClr>
              <a:buSzPct val="25000"/>
              <a:buFont typeface="Merriweather"/>
              <a:buNone/>
            </a:pPr>
            <a:r>
              <a:rPr lang="es-ES" sz="2600" b="0" i="0" u="none" strike="noStrike" cap="none" baseline="0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				</a:t>
            </a:r>
          </a:p>
        </p:txBody>
      </p:sp>
      <p:sp>
        <p:nvSpPr>
          <p:cNvPr id="2" name="Rectángulo 1"/>
          <p:cNvSpPr/>
          <p:nvPr/>
        </p:nvSpPr>
        <p:spPr>
          <a:xfrm>
            <a:off x="444760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 </a:t>
            </a:r>
          </a:p>
        </p:txBody>
      </p:sp>
      <p:pic>
        <p:nvPicPr>
          <p:cNvPr id="123906" name="Picture 2" descr="http://www.wowchildrensmuseum.org/wordpress/wp-content/uploads/2015/07/think-tank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AF4"/>
              </a:clrFrom>
              <a:clrTo>
                <a:srgbClr val="FFFAF4">
                  <a:alpha val="0"/>
                </a:srgbClr>
              </a:clrTo>
            </a:clrChange>
          </a:blip>
          <a:srcRect l="9096" t="9680" b="14855"/>
          <a:stretch>
            <a:fillRect/>
          </a:stretch>
        </p:blipFill>
        <p:spPr bwMode="auto">
          <a:xfrm>
            <a:off x="5752214" y="3244334"/>
            <a:ext cx="2636874" cy="2189028"/>
          </a:xfrm>
          <a:prstGeom prst="rect">
            <a:avLst/>
          </a:prstGeom>
          <a:noFill/>
        </p:spPr>
      </p:pic>
      <p:sp>
        <p:nvSpPr>
          <p:cNvPr id="7" name="6 Rectángulo"/>
          <p:cNvSpPr/>
          <p:nvPr/>
        </p:nvSpPr>
        <p:spPr>
          <a:xfrm>
            <a:off x="1488018" y="3613666"/>
            <a:ext cx="3711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4320" lvl="0" indent="-274320">
              <a:spcBef>
                <a:spcPts val="520"/>
              </a:spcBef>
              <a:buClr>
                <a:schemeClr val="accent3"/>
              </a:buClr>
              <a:buSzPct val="25000"/>
            </a:pPr>
            <a:r>
              <a:rPr lang="es-ES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¿Qué ideas surgen para mi clase?</a:t>
            </a:r>
          </a:p>
        </p:txBody>
      </p:sp>
      <p:sp>
        <p:nvSpPr>
          <p:cNvPr id="9" name="8 Datos almacenados"/>
          <p:cNvSpPr/>
          <p:nvPr/>
        </p:nvSpPr>
        <p:spPr>
          <a:xfrm>
            <a:off x="361478" y="3423808"/>
            <a:ext cx="5528960" cy="2347636"/>
          </a:xfrm>
          <a:prstGeom prst="flowChartOnlineStorag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74320" lvl="0" indent="-274320">
              <a:spcBef>
                <a:spcPts val="520"/>
              </a:spcBef>
              <a:buClr>
                <a:schemeClr val="accent3"/>
              </a:buClr>
              <a:buSzPct val="25000"/>
            </a:pPr>
            <a:r>
              <a:rPr lang="es-ES" sz="2400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	Diseña una actividad </a:t>
            </a:r>
            <a:r>
              <a:rPr lang="es-ES" sz="2400" dirty="0">
                <a:latin typeface="Merriweather"/>
                <a:ea typeface="Merriweather"/>
                <a:cs typeface="Merriweather"/>
                <a:sym typeface="Merriweather"/>
              </a:rPr>
              <a:t>en la que tus alumnos tengan que usar </a:t>
            </a:r>
            <a:r>
              <a:rPr lang="es-ES" sz="2400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la técnica de </a:t>
            </a:r>
          </a:p>
          <a:p>
            <a:pPr marL="274320" lvl="0" indent="-274320">
              <a:spcBef>
                <a:spcPts val="520"/>
              </a:spcBef>
              <a:buClr>
                <a:schemeClr val="accent3"/>
              </a:buClr>
              <a:buSzPct val="25000"/>
            </a:pPr>
            <a:r>
              <a:rPr lang="es-ES" sz="2400" dirty="0">
                <a:latin typeface="Merriweather"/>
                <a:ea typeface="Merriweather"/>
                <a:cs typeface="Merriweather"/>
                <a:sym typeface="Merriweather"/>
              </a:rPr>
              <a:t>	</a:t>
            </a:r>
            <a:r>
              <a:rPr lang="es-ES" sz="2400" dirty="0" err="1">
                <a:latin typeface="Merriweather"/>
                <a:ea typeface="Merriweather"/>
                <a:cs typeface="Merriweather"/>
                <a:sym typeface="Merriweather"/>
              </a:rPr>
              <a:t>Placemat</a:t>
            </a:r>
            <a:r>
              <a:rPr lang="es-ES" sz="2400" dirty="0"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es-ES" sz="2400" dirty="0" err="1">
                <a:latin typeface="Merriweather"/>
                <a:ea typeface="Merriweather"/>
                <a:cs typeface="Merriweather"/>
                <a:sym typeface="Merriweather"/>
              </a:rPr>
              <a:t>consensus</a:t>
            </a:r>
            <a:r>
              <a:rPr lang="es-ES" sz="2400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.</a:t>
            </a:r>
          </a:p>
        </p:txBody>
      </p:sp>
      <p:sp>
        <p:nvSpPr>
          <p:cNvPr id="11" name="10 Elipse"/>
          <p:cNvSpPr/>
          <p:nvPr/>
        </p:nvSpPr>
        <p:spPr>
          <a:xfrm>
            <a:off x="709670" y="1413007"/>
            <a:ext cx="2511995" cy="15001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500" b="1" dirty="0">
                <a:solidFill>
                  <a:schemeClr val="tx1"/>
                </a:solidFill>
              </a:rPr>
              <a:t>LÁPICES AL CENTRO</a:t>
            </a:r>
            <a:endParaRPr lang="es-ES" sz="25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49">
            <a:hlinkClick r:id="rId5" action="ppaction://hlinksldjump"/>
          </p:cNvPr>
          <p:cNvSpPr/>
          <p:nvPr/>
        </p:nvSpPr>
        <p:spPr>
          <a:xfrm>
            <a:off x="361477" y="550034"/>
            <a:ext cx="3471698" cy="5997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99FFCC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es-ES" sz="2800" dirty="0">
                <a:ln w="12700">
                  <a:noFill/>
                  <a:prstDash val="solid"/>
                </a:ln>
                <a:solidFill>
                  <a:schemeClr val="tx1"/>
                </a:solidFill>
              </a:rPr>
              <a:t>A. TÉCNICAS SIMPLES</a:t>
            </a:r>
            <a:endParaRPr lang="es-ES" sz="2800" cap="none" spc="0" dirty="0">
              <a:ln w="12700">
                <a:noFill/>
                <a:prstDash val="solid"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63752641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 redondeado"/>
          <p:cNvSpPr/>
          <p:nvPr/>
        </p:nvSpPr>
        <p:spPr>
          <a:xfrm>
            <a:off x="492209" y="5490610"/>
            <a:ext cx="2569968" cy="591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Pere Pujolàs partir de Spencer </a:t>
            </a:r>
            <a:r>
              <a:rPr lang="es-ES" dirty="0" err="1">
                <a:solidFill>
                  <a:schemeClr val="tx1"/>
                </a:solidFill>
              </a:rPr>
              <a:t>Kagan</a:t>
            </a:r>
            <a:r>
              <a:rPr lang="es-ES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102402" name="Picture 2" descr="http://3.bp.blogspot.com/-jd5aQUGGFzo/VVseGPb3t0I/AAAAAAAAAkk/xmbkToj7lio/s1600/perrito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BE8F3"/>
              </a:clrFrom>
              <a:clrTo>
                <a:srgbClr val="EBE8F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9240" y="2494332"/>
            <a:ext cx="2398095" cy="2843103"/>
          </a:xfrm>
          <a:prstGeom prst="rect">
            <a:avLst/>
          </a:prstGeom>
          <a:noFill/>
        </p:spPr>
      </p:pic>
      <p:sp>
        <p:nvSpPr>
          <p:cNvPr id="11" name="10 Elipse"/>
          <p:cNvSpPr/>
          <p:nvPr/>
        </p:nvSpPr>
        <p:spPr>
          <a:xfrm>
            <a:off x="4094639" y="2452793"/>
            <a:ext cx="3540642" cy="28450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S_tradnl" sz="3600" dirty="0">
                <a:solidFill>
                  <a:prstClr val="white"/>
                </a:solidFill>
              </a:rPr>
              <a:t>JUEGOS DE PALABRAS</a:t>
            </a:r>
            <a:endParaRPr lang="es-ES" sz="3600" dirty="0">
              <a:solidFill>
                <a:prstClr val="white"/>
              </a:solidFill>
            </a:endParaRPr>
          </a:p>
        </p:txBody>
      </p:sp>
      <p:sp>
        <p:nvSpPr>
          <p:cNvPr id="12" name="11 Llamada ovalada"/>
          <p:cNvSpPr/>
          <p:nvPr/>
        </p:nvSpPr>
        <p:spPr>
          <a:xfrm>
            <a:off x="6302133" y="998210"/>
            <a:ext cx="2134135" cy="1605515"/>
          </a:xfrm>
          <a:prstGeom prst="wedgeEllipseCallout">
            <a:avLst>
              <a:gd name="adj1" fmla="val -46740"/>
              <a:gd name="adj2" fmla="val 78394"/>
            </a:avLst>
          </a:prstGeom>
          <a:solidFill>
            <a:srgbClr val="EAE354"/>
          </a:solidFill>
          <a:ln>
            <a:solidFill>
              <a:srgbClr val="CEC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tx1"/>
                </a:solidFill>
              </a:rPr>
              <a:t>PUEDO EMPLEARLO PARA…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3" name="12 Llamada ovalada"/>
          <p:cNvSpPr/>
          <p:nvPr/>
        </p:nvSpPr>
        <p:spPr>
          <a:xfrm>
            <a:off x="2287104" y="2212481"/>
            <a:ext cx="1807535" cy="1456661"/>
          </a:xfrm>
          <a:prstGeom prst="wedgeEllipseCallout">
            <a:avLst>
              <a:gd name="adj1" fmla="val 92696"/>
              <a:gd name="adj2" fmla="val 4836"/>
            </a:avLst>
          </a:prstGeom>
          <a:solidFill>
            <a:srgbClr val="FFCCCC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tx1"/>
                </a:solidFill>
              </a:rPr>
              <a:t>¿EN 	QUÉ CONSISTE?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8" name="17 Llamada ovalada"/>
          <p:cNvSpPr/>
          <p:nvPr/>
        </p:nvSpPr>
        <p:spPr>
          <a:xfrm>
            <a:off x="7082387" y="4569467"/>
            <a:ext cx="1807535" cy="1456661"/>
          </a:xfrm>
          <a:prstGeom prst="wedgeEllipseCallout">
            <a:avLst>
              <a:gd name="adj1" fmla="val -86127"/>
              <a:gd name="adj2" fmla="val -52828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tx1"/>
                </a:solidFill>
              </a:rPr>
              <a:t>CONSEJOS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0" name="Rounded Rectangle 49">
            <a:hlinkClick r:id="rId5" action="ppaction://hlinksldjump"/>
          </p:cNvPr>
          <p:cNvSpPr/>
          <p:nvPr/>
        </p:nvSpPr>
        <p:spPr>
          <a:xfrm>
            <a:off x="361477" y="550034"/>
            <a:ext cx="3471698" cy="5997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99FFCC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es-ES" sz="2800" dirty="0">
                <a:ln w="12700">
                  <a:noFill/>
                  <a:prstDash val="solid"/>
                </a:ln>
                <a:solidFill>
                  <a:schemeClr val="tx1"/>
                </a:solidFill>
              </a:rPr>
              <a:t>A. TÉCNICAS SIMPLES</a:t>
            </a:r>
            <a:endParaRPr lang="es-ES" sz="2800" cap="none" spc="0" dirty="0">
              <a:ln w="12700">
                <a:noFill/>
                <a:prstDash val="solid"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20612875"/>
      </p:ext>
    </p:extLst>
  </p:cSld>
  <p:clrMapOvr>
    <a:masterClrMapping/>
  </p:clrMapOvr>
  <p:transition advClick="0" advTm="1825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80209" y="1678490"/>
            <a:ext cx="9010316" cy="4246323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endParaRPr lang="es-ES" sz="2200" dirty="0"/>
          </a:p>
          <a:p>
            <a:pPr lvl="0">
              <a:buFont typeface="Wingdings" panose="05000000000000000000" pitchFamily="2" charset="2"/>
              <a:buChar char="Ø"/>
            </a:pPr>
            <a:endParaRPr lang="es-ES" sz="2200" dirty="0"/>
          </a:p>
          <a:p>
            <a:pPr lvl="0">
              <a:buFont typeface="Wingdings" panose="05000000000000000000" pitchFamily="2" charset="2"/>
              <a:buChar char="Ø"/>
            </a:pPr>
            <a:endParaRPr lang="es-ES" sz="2200" dirty="0"/>
          </a:p>
          <a:p>
            <a:pPr marL="0" indent="0">
              <a:buNone/>
            </a:pPr>
            <a:endParaRPr lang="es-ES" sz="2200" b="1" dirty="0"/>
          </a:p>
          <a:p>
            <a:pPr marL="0" indent="0">
              <a:buNone/>
            </a:pPr>
            <a:endParaRPr lang="es-ES" sz="22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/>
        </p:nvGraphicFramePr>
        <p:xfrm>
          <a:off x="4559744" y="2090415"/>
          <a:ext cx="3171920" cy="3540150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3171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3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300" dirty="0">
                          <a:effectLst/>
                        </a:rPr>
                        <a:t>Potencia</a:t>
                      </a:r>
                      <a:endParaRPr lang="es-ES" sz="23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3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Base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300" dirty="0">
                          <a:effectLst/>
                        </a:rPr>
                        <a:t>Exponente</a:t>
                      </a:r>
                      <a:endParaRPr lang="es-ES" sz="23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300" dirty="0">
                          <a:effectLst/>
                        </a:rPr>
                        <a:t>Multiplicación</a:t>
                      </a:r>
                      <a:endParaRPr lang="es-ES" sz="23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300" dirty="0">
                          <a:effectLst/>
                        </a:rPr>
                        <a:t>División</a:t>
                      </a:r>
                      <a:endParaRPr lang="es-ES" sz="23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300" dirty="0">
                          <a:effectLst/>
                        </a:rPr>
                        <a:t>Suma</a:t>
                      </a:r>
                      <a:endParaRPr lang="es-ES" sz="23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3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300" dirty="0">
                          <a:effectLst/>
                        </a:rPr>
                        <a:t>Resta</a:t>
                      </a:r>
                      <a:endParaRPr lang="es-ES" sz="23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3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300" dirty="0">
                          <a:effectLst/>
                        </a:rPr>
                        <a:t>Cero</a:t>
                      </a:r>
                      <a:endParaRPr lang="es-ES" sz="23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3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300" dirty="0">
                          <a:effectLst/>
                        </a:rPr>
                        <a:t>Uno</a:t>
                      </a:r>
                      <a:endParaRPr lang="es-ES" sz="23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7 Elipse"/>
          <p:cNvSpPr/>
          <p:nvPr/>
        </p:nvSpPr>
        <p:spPr>
          <a:xfrm>
            <a:off x="767580" y="1317842"/>
            <a:ext cx="2598087" cy="131411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/>
              <a:t>JUEGOS DE PALABRAS</a:t>
            </a:r>
            <a:endParaRPr lang="es-ES" sz="2400" dirty="0"/>
          </a:p>
        </p:txBody>
      </p:sp>
      <p:sp>
        <p:nvSpPr>
          <p:cNvPr id="9" name="8 Rectángulo redondeado"/>
          <p:cNvSpPr/>
          <p:nvPr/>
        </p:nvSpPr>
        <p:spPr>
          <a:xfrm>
            <a:off x="3742660" y="1205798"/>
            <a:ext cx="4433777" cy="59542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200" dirty="0"/>
              <a:t>ACTIVIDAD: Matemáticas</a:t>
            </a:r>
            <a:endParaRPr lang="es-ES" sz="22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09" y="2987828"/>
            <a:ext cx="3041542" cy="2278220"/>
          </a:xfrm>
          <a:prstGeom prst="rect">
            <a:avLst/>
          </a:prstGeom>
        </p:spPr>
      </p:pic>
      <p:sp>
        <p:nvSpPr>
          <p:cNvPr id="12" name="Rounded Rectangle 49">
            <a:hlinkClick r:id="rId4" action="ppaction://hlinksldjump"/>
          </p:cNvPr>
          <p:cNvSpPr/>
          <p:nvPr/>
        </p:nvSpPr>
        <p:spPr>
          <a:xfrm>
            <a:off x="361477" y="550034"/>
            <a:ext cx="3471698" cy="5997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99FFCC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es-ES" sz="2800" dirty="0">
                <a:ln w="12700">
                  <a:noFill/>
                  <a:prstDash val="solid"/>
                </a:ln>
                <a:solidFill>
                  <a:schemeClr val="tx1"/>
                </a:solidFill>
              </a:rPr>
              <a:t>A. TÉCNICAS SIMPLES</a:t>
            </a:r>
            <a:endParaRPr lang="es-ES" sz="2800" cap="none" spc="0" dirty="0">
              <a:ln w="12700">
                <a:noFill/>
                <a:prstDash val="solid"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68117476"/>
      </p:ext>
    </p:extLst>
  </p:cSld>
  <p:clrMapOvr>
    <a:masterClrMapping/>
  </p:clrMapOvr>
  <p:transition advClick="0" advTm="1825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0B1AD1-BF57-43B8-85E9-CF49DA0F8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044" y="846460"/>
            <a:ext cx="8229600" cy="864096"/>
          </a:xfrm>
        </p:spPr>
        <p:txBody>
          <a:bodyPr/>
          <a:lstStyle/>
          <a:p>
            <a:pPr algn="l"/>
            <a:r>
              <a:rPr lang="es-E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OBJETIVOS:</a:t>
            </a:r>
            <a:endParaRPr lang="es-ES" sz="2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895A4E5-0F28-4D9F-B4DB-F76E773AFB79}"/>
              </a:ext>
            </a:extLst>
          </p:cNvPr>
          <p:cNvSpPr/>
          <p:nvPr/>
        </p:nvSpPr>
        <p:spPr>
          <a:xfrm>
            <a:off x="268710" y="1700808"/>
            <a:ext cx="866164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n w="0"/>
              </a:rPr>
              <a:t>Conocer herramientas básicas del Aprendizaje Cooperativo.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n w="0"/>
              </a:rPr>
              <a:t>Diseñar y practicar normas cooperativas.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n w="0"/>
              </a:rPr>
              <a:t>Conocer y entrenar en el uso de algunas técnicas cooperativas.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n w="0"/>
              </a:rPr>
              <a:t>Diseñar el proceso de implantación de estas herramientas en el aula.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n w="0"/>
              </a:rPr>
              <a:t>Sistematizar el uso de herramientas cooperativas.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n w="0"/>
              </a:rPr>
              <a:t>Evaluar las destrezas cooperativa, evaluación grupal y coevaluación, mediante las rúbricas.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n w="0"/>
              </a:rPr>
              <a:t>Representar los resultados de las rúbricas en dianas de evaluación.</a:t>
            </a:r>
            <a:br>
              <a:rPr lang="es-ES" sz="2400" dirty="0">
                <a:ln w="0"/>
              </a:rPr>
            </a:br>
            <a:br>
              <a:rPr lang="es-ES" sz="2400" dirty="0">
                <a:ln w="0"/>
              </a:rPr>
            </a:b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827394472"/>
      </p:ext>
    </p:extLst>
  </p:cSld>
  <p:clrMapOvr>
    <a:masterClrMapping/>
  </p:clrMapOvr>
  <p:transition advClick="0" advTm="18250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80209" y="1678490"/>
            <a:ext cx="9010316" cy="4246323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endParaRPr lang="es-ES" sz="2200" dirty="0"/>
          </a:p>
          <a:p>
            <a:pPr lvl="0">
              <a:buFont typeface="Wingdings" panose="05000000000000000000" pitchFamily="2" charset="2"/>
              <a:buChar char="Ø"/>
            </a:pPr>
            <a:endParaRPr lang="es-ES" sz="2200" dirty="0"/>
          </a:p>
          <a:p>
            <a:pPr lvl="0">
              <a:buFont typeface="Wingdings" panose="05000000000000000000" pitchFamily="2" charset="2"/>
              <a:buChar char="Ø"/>
            </a:pPr>
            <a:endParaRPr lang="es-ES" sz="2200" dirty="0"/>
          </a:p>
          <a:p>
            <a:pPr marL="0" indent="0">
              <a:buNone/>
            </a:pPr>
            <a:endParaRPr lang="es-ES" sz="2200" b="1" dirty="0"/>
          </a:p>
          <a:p>
            <a:pPr marL="0" indent="0">
              <a:buNone/>
            </a:pPr>
            <a:endParaRPr lang="es-ES" sz="22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37796"/>
              </p:ext>
            </p:extLst>
          </p:nvPr>
        </p:nvGraphicFramePr>
        <p:xfrm>
          <a:off x="5204500" y="2161870"/>
          <a:ext cx="3171920" cy="3560734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3171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3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400" dirty="0" err="1"/>
                        <a:t>adjective</a:t>
                      </a:r>
                      <a:endParaRPr lang="es-ES" sz="23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400" dirty="0" err="1"/>
                        <a:t>subject</a:t>
                      </a:r>
                      <a:endParaRPr lang="es-ES" sz="23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400" dirty="0" err="1"/>
                        <a:t>verb</a:t>
                      </a:r>
                      <a:endParaRPr lang="es-ES" sz="23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400" dirty="0" err="1"/>
                        <a:t>passive</a:t>
                      </a:r>
                      <a:endParaRPr lang="es-ES" sz="23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400" dirty="0" err="1"/>
                        <a:t>pronoun</a:t>
                      </a:r>
                      <a:endParaRPr lang="es-ES" sz="23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400" dirty="0"/>
                        <a:t>active</a:t>
                      </a:r>
                      <a:endParaRPr lang="es-ES" sz="23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3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400" dirty="0" err="1"/>
                        <a:t>structure</a:t>
                      </a:r>
                      <a:endParaRPr lang="es-ES" sz="23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3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400" dirty="0" err="1"/>
                        <a:t>phrases</a:t>
                      </a:r>
                      <a:endParaRPr lang="es-ES" sz="23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3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3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7 Elipse"/>
          <p:cNvSpPr/>
          <p:nvPr/>
        </p:nvSpPr>
        <p:spPr>
          <a:xfrm>
            <a:off x="767580" y="1317842"/>
            <a:ext cx="2598087" cy="131411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/>
              <a:t>JUEGOS DE PALABRAS</a:t>
            </a:r>
            <a:endParaRPr lang="es-ES" sz="2400" dirty="0"/>
          </a:p>
        </p:txBody>
      </p:sp>
      <p:sp>
        <p:nvSpPr>
          <p:cNvPr id="9" name="8 Rectángulo redondeado"/>
          <p:cNvSpPr/>
          <p:nvPr/>
        </p:nvSpPr>
        <p:spPr>
          <a:xfrm>
            <a:off x="3742660" y="1205798"/>
            <a:ext cx="4433777" cy="59542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200" dirty="0"/>
              <a:t>ACTIVIDAD: Inglés</a:t>
            </a:r>
            <a:endParaRPr lang="es-ES" sz="2200" dirty="0"/>
          </a:p>
        </p:txBody>
      </p:sp>
      <p:sp>
        <p:nvSpPr>
          <p:cNvPr id="12" name="Rounded Rectangle 49">
            <a:hlinkClick r:id="rId3" action="ppaction://hlinksldjump"/>
          </p:cNvPr>
          <p:cNvSpPr/>
          <p:nvPr/>
        </p:nvSpPr>
        <p:spPr>
          <a:xfrm>
            <a:off x="361477" y="550034"/>
            <a:ext cx="3471698" cy="5997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99FFCC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es-ES" sz="2800" dirty="0">
                <a:ln w="12700">
                  <a:noFill/>
                  <a:prstDash val="solid"/>
                </a:ln>
                <a:solidFill>
                  <a:schemeClr val="tx1"/>
                </a:solidFill>
              </a:rPr>
              <a:t>A. TÉCNICAS SIMPLES</a:t>
            </a:r>
            <a:endParaRPr lang="es-ES" sz="2800" cap="none" spc="0" dirty="0">
              <a:ln w="12700">
                <a:noFill/>
                <a:prstDash val="solid"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53418FD-EED5-4C15-9A15-CEA5D156E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3679667"/>
            <a:ext cx="3345050" cy="251140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BE9CE62-3363-4901-ADA6-EA6369B950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745422"/>
            <a:ext cx="1503686" cy="167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98844"/>
      </p:ext>
    </p:extLst>
  </p:cSld>
  <p:clrMapOvr>
    <a:masterClrMapping/>
  </p:clrMapOvr>
  <p:transition advClick="0" advTm="1825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 redondeado"/>
          <p:cNvSpPr/>
          <p:nvPr/>
        </p:nvSpPr>
        <p:spPr>
          <a:xfrm>
            <a:off x="792223" y="5762847"/>
            <a:ext cx="1974544" cy="39340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Pere Pujolàs</a:t>
            </a:r>
          </a:p>
        </p:txBody>
      </p:sp>
      <p:pic>
        <p:nvPicPr>
          <p:cNvPr id="43012" name="Picture 4" descr="https://jreymota.files.wordpress.com/2014/12/cronometro.pn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837" y="3586320"/>
            <a:ext cx="2426330" cy="2047654"/>
          </a:xfrm>
          <a:prstGeom prst="rect">
            <a:avLst/>
          </a:prstGeom>
          <a:noFill/>
        </p:spPr>
      </p:pic>
      <p:sp>
        <p:nvSpPr>
          <p:cNvPr id="14" name="13 Elipse"/>
          <p:cNvSpPr/>
          <p:nvPr/>
        </p:nvSpPr>
        <p:spPr>
          <a:xfrm>
            <a:off x="4150667" y="2452793"/>
            <a:ext cx="3540642" cy="28450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S_tradnl" sz="3600" dirty="0">
                <a:solidFill>
                  <a:prstClr val="white"/>
                </a:solidFill>
              </a:rPr>
              <a:t>PARADA DE TRES MINUTOS</a:t>
            </a:r>
            <a:endParaRPr lang="es-ES" sz="3600" dirty="0">
              <a:solidFill>
                <a:prstClr val="white"/>
              </a:solidFill>
            </a:endParaRPr>
          </a:p>
        </p:txBody>
      </p:sp>
      <p:sp>
        <p:nvSpPr>
          <p:cNvPr id="15" name="14 Llamada ovalada"/>
          <p:cNvSpPr/>
          <p:nvPr/>
        </p:nvSpPr>
        <p:spPr>
          <a:xfrm>
            <a:off x="6358161" y="998210"/>
            <a:ext cx="2134135" cy="1605515"/>
          </a:xfrm>
          <a:prstGeom prst="wedgeEllipseCallout">
            <a:avLst>
              <a:gd name="adj1" fmla="val -46740"/>
              <a:gd name="adj2" fmla="val 78394"/>
            </a:avLst>
          </a:prstGeom>
          <a:solidFill>
            <a:srgbClr val="EAE354"/>
          </a:solidFill>
          <a:ln>
            <a:solidFill>
              <a:srgbClr val="CEC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tx1"/>
                </a:solidFill>
              </a:rPr>
              <a:t>PUEDO EMPLEARLO PARA…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6" name="15 Llamada ovalada"/>
          <p:cNvSpPr/>
          <p:nvPr/>
        </p:nvSpPr>
        <p:spPr>
          <a:xfrm>
            <a:off x="2123399" y="2129659"/>
            <a:ext cx="1807535" cy="1456661"/>
          </a:xfrm>
          <a:prstGeom prst="wedgeEllipseCallout">
            <a:avLst>
              <a:gd name="adj1" fmla="val 92696"/>
              <a:gd name="adj2" fmla="val 4836"/>
            </a:avLst>
          </a:prstGeom>
          <a:solidFill>
            <a:srgbClr val="FFCCCC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tx1"/>
                </a:solidFill>
              </a:rPr>
              <a:t>¿EN 	QUÉ CONSISTE?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7" name="16 Llamada ovalada"/>
          <p:cNvSpPr/>
          <p:nvPr/>
        </p:nvSpPr>
        <p:spPr>
          <a:xfrm>
            <a:off x="7194443" y="4718859"/>
            <a:ext cx="1807535" cy="1456661"/>
          </a:xfrm>
          <a:prstGeom prst="wedgeEllipseCallout">
            <a:avLst>
              <a:gd name="adj1" fmla="val -86127"/>
              <a:gd name="adj2" fmla="val -52828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tx1"/>
                </a:solidFill>
              </a:rPr>
              <a:t>CONSEJOS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0" name="Rounded Rectangle 49">
            <a:hlinkClick r:id="rId5" action="ppaction://hlinksldjump"/>
          </p:cNvPr>
          <p:cNvSpPr/>
          <p:nvPr/>
        </p:nvSpPr>
        <p:spPr>
          <a:xfrm>
            <a:off x="361477" y="550034"/>
            <a:ext cx="3471698" cy="5997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99FFCC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es-ES" sz="2800" dirty="0">
                <a:ln w="12700">
                  <a:noFill/>
                  <a:prstDash val="solid"/>
                </a:ln>
                <a:solidFill>
                  <a:schemeClr val="tx1"/>
                </a:solidFill>
              </a:rPr>
              <a:t>A. TÉCNICAS SIMPLES</a:t>
            </a:r>
            <a:endParaRPr lang="es-ES" sz="2800" cap="none" spc="0" dirty="0">
              <a:ln w="12700">
                <a:noFill/>
                <a:prstDash val="solid"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429442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 txBox="1">
            <a:spLocks noGrp="1"/>
          </p:cNvSpPr>
          <p:nvPr>
            <p:ph type="body" idx="1"/>
          </p:nvPr>
        </p:nvSpPr>
        <p:spPr>
          <a:xfrm>
            <a:off x="3981909" y="1470094"/>
            <a:ext cx="3817056" cy="104982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520"/>
              </a:spcBef>
              <a:buClr>
                <a:schemeClr val="accent3"/>
              </a:buClr>
              <a:buSzPct val="25000"/>
              <a:buFont typeface="Merriweather"/>
              <a:buNone/>
            </a:pPr>
            <a:r>
              <a:rPr lang="es-ES" sz="2600" b="0" i="0" u="none" strike="noStrike" cap="none" baseline="0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	Piensa en la técnica que acabas de usar…</a:t>
            </a:r>
          </a:p>
          <a:p>
            <a:pPr marL="274320" marR="0" lvl="0" indent="-274320" algn="l" rtl="0">
              <a:spcBef>
                <a:spcPts val="520"/>
              </a:spcBef>
              <a:buClr>
                <a:schemeClr val="accent3"/>
              </a:buClr>
              <a:buSzPct val="25000"/>
              <a:buFont typeface="Merriweather"/>
              <a:buNone/>
            </a:pPr>
            <a:endParaRPr lang="es-ES" sz="2600" b="0" i="0" u="none" strike="noStrike" cap="none" baseline="0" dirty="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274320" marR="0" lvl="0" indent="-274320" algn="l" rtl="0">
              <a:spcBef>
                <a:spcPts val="520"/>
              </a:spcBef>
              <a:buClr>
                <a:schemeClr val="accent3"/>
              </a:buClr>
              <a:buSzPct val="25000"/>
              <a:buFont typeface="Merriweather"/>
              <a:buNone/>
            </a:pPr>
            <a:r>
              <a:rPr lang="es-ES" sz="2600" b="0" i="0" u="none" strike="noStrike" cap="none" baseline="0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				</a:t>
            </a:r>
          </a:p>
        </p:txBody>
      </p:sp>
      <p:sp>
        <p:nvSpPr>
          <p:cNvPr id="2" name="Rectángulo 1"/>
          <p:cNvSpPr/>
          <p:nvPr/>
        </p:nvSpPr>
        <p:spPr>
          <a:xfrm>
            <a:off x="444760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 </a:t>
            </a:r>
          </a:p>
        </p:txBody>
      </p:sp>
      <p:pic>
        <p:nvPicPr>
          <p:cNvPr id="123906" name="Picture 2" descr="http://www.wowchildrensmuseum.org/wordpress/wp-content/uploads/2015/07/think-tank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AF4"/>
              </a:clrFrom>
              <a:clrTo>
                <a:srgbClr val="FFFAF4">
                  <a:alpha val="0"/>
                </a:srgbClr>
              </a:clrTo>
            </a:clrChange>
          </a:blip>
          <a:srcRect l="9096" t="9680" b="14855"/>
          <a:stretch>
            <a:fillRect/>
          </a:stretch>
        </p:blipFill>
        <p:spPr bwMode="auto">
          <a:xfrm>
            <a:off x="5752214" y="3244334"/>
            <a:ext cx="2636874" cy="2189028"/>
          </a:xfrm>
          <a:prstGeom prst="rect">
            <a:avLst/>
          </a:prstGeom>
          <a:noFill/>
        </p:spPr>
      </p:pic>
      <p:sp>
        <p:nvSpPr>
          <p:cNvPr id="7" name="6 Rectángulo"/>
          <p:cNvSpPr/>
          <p:nvPr/>
        </p:nvSpPr>
        <p:spPr>
          <a:xfrm>
            <a:off x="1488018" y="3613666"/>
            <a:ext cx="3711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4320" lvl="0" indent="-274320">
              <a:spcBef>
                <a:spcPts val="520"/>
              </a:spcBef>
              <a:buClr>
                <a:schemeClr val="accent3"/>
              </a:buClr>
              <a:buSzPct val="25000"/>
            </a:pPr>
            <a:r>
              <a:rPr lang="es-ES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¿Qué ideas surgen para mi clase?</a:t>
            </a:r>
          </a:p>
        </p:txBody>
      </p:sp>
      <p:sp>
        <p:nvSpPr>
          <p:cNvPr id="9" name="8 Datos almacenados"/>
          <p:cNvSpPr/>
          <p:nvPr/>
        </p:nvSpPr>
        <p:spPr>
          <a:xfrm>
            <a:off x="946298" y="3423808"/>
            <a:ext cx="4944139" cy="2009554"/>
          </a:xfrm>
          <a:prstGeom prst="flowChartOnlineStorag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74320" lvl="0" indent="-274320">
              <a:spcBef>
                <a:spcPts val="520"/>
              </a:spcBef>
              <a:buClr>
                <a:schemeClr val="accent3"/>
              </a:buClr>
              <a:buSzPct val="25000"/>
            </a:pPr>
            <a:r>
              <a:rPr lang="es-ES" sz="2400" dirty="0">
                <a:latin typeface="Merriweather"/>
                <a:ea typeface="Merriweather"/>
                <a:cs typeface="Merriweather"/>
                <a:sym typeface="Merriweather"/>
              </a:rPr>
              <a:t>Diseña una actividad en la que tus alumnos tengan que usar la técnica de </a:t>
            </a:r>
          </a:p>
          <a:p>
            <a:pPr marL="274320" lvl="0" indent="-274320">
              <a:spcBef>
                <a:spcPts val="520"/>
              </a:spcBef>
              <a:buClr>
                <a:schemeClr val="accent3"/>
              </a:buClr>
              <a:buSzPct val="25000"/>
            </a:pPr>
            <a:r>
              <a:rPr lang="es-ES" sz="2400" dirty="0">
                <a:latin typeface="Merriweather"/>
                <a:ea typeface="Merriweather"/>
                <a:cs typeface="Merriweather"/>
                <a:sym typeface="Merriweather"/>
              </a:rPr>
              <a:t>	Juego de palabras.</a:t>
            </a:r>
          </a:p>
        </p:txBody>
      </p:sp>
      <p:sp>
        <p:nvSpPr>
          <p:cNvPr id="11" name="10 Elipse"/>
          <p:cNvSpPr/>
          <p:nvPr/>
        </p:nvSpPr>
        <p:spPr>
          <a:xfrm>
            <a:off x="709670" y="1413007"/>
            <a:ext cx="2511995" cy="15001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500" b="1" dirty="0">
                <a:solidFill>
                  <a:schemeClr val="bg1"/>
                </a:solidFill>
              </a:rPr>
              <a:t>PARADA DE 3 MINUTOS</a:t>
            </a:r>
            <a:endParaRPr lang="es-ES" sz="2500" b="1" dirty="0">
              <a:solidFill>
                <a:schemeClr val="bg1"/>
              </a:solidFill>
            </a:endParaRPr>
          </a:p>
        </p:txBody>
      </p:sp>
      <p:sp>
        <p:nvSpPr>
          <p:cNvPr id="13" name="Rounded Rectangle 49">
            <a:hlinkClick r:id="rId5" action="ppaction://hlinksldjump"/>
          </p:cNvPr>
          <p:cNvSpPr/>
          <p:nvPr/>
        </p:nvSpPr>
        <p:spPr>
          <a:xfrm>
            <a:off x="361477" y="550034"/>
            <a:ext cx="3471698" cy="5997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99FFCC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es-ES" sz="2800" dirty="0">
                <a:ln w="12700">
                  <a:noFill/>
                  <a:prstDash val="solid"/>
                </a:ln>
                <a:solidFill>
                  <a:schemeClr val="tx1"/>
                </a:solidFill>
              </a:rPr>
              <a:t>A. TÉCNICAS SIMPLES</a:t>
            </a:r>
            <a:endParaRPr lang="es-ES" sz="2800" cap="none" spc="0" dirty="0">
              <a:ln w="12700">
                <a:noFill/>
                <a:prstDash val="solid"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52256541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1016002" y="1205798"/>
            <a:ext cx="6313714" cy="729328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200" dirty="0"/>
              <a:t>¿CÓMO PODEMOS EVITAR EL EFECTO POLIZÓN?</a:t>
            </a:r>
            <a:endParaRPr lang="es-ES" sz="2200" dirty="0"/>
          </a:p>
        </p:txBody>
      </p:sp>
      <p:pic>
        <p:nvPicPr>
          <p:cNvPr id="153602" name="Picture 2" descr="http://ignaciosantiago.com/wp-content/uploads/2013/04/Seguridad-en-WordPress-Como-configurar-htaccess-para-evitar-Hackeos-acceso-denegado.jpe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50469" y="865224"/>
            <a:ext cx="1471280" cy="1471281"/>
          </a:xfrm>
          <a:prstGeom prst="rect">
            <a:avLst/>
          </a:prstGeom>
          <a:noFill/>
        </p:spPr>
      </p:pic>
      <p:sp>
        <p:nvSpPr>
          <p:cNvPr id="8" name="7 Rectángulo redondeado"/>
          <p:cNvSpPr/>
          <p:nvPr/>
        </p:nvSpPr>
        <p:spPr>
          <a:xfrm>
            <a:off x="3476846" y="1935126"/>
            <a:ext cx="1935126" cy="6635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ALGUNAS IDEAS</a:t>
            </a:r>
            <a:endParaRPr lang="es-ES" dirty="0"/>
          </a:p>
        </p:txBody>
      </p:sp>
      <p:sp>
        <p:nvSpPr>
          <p:cNvPr id="10" name="9 Elipse"/>
          <p:cNvSpPr/>
          <p:nvPr/>
        </p:nvSpPr>
        <p:spPr>
          <a:xfrm>
            <a:off x="2431094" y="3134022"/>
            <a:ext cx="2091503" cy="131411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/>
              <a:t>EL NÚMERO</a:t>
            </a:r>
            <a:endParaRPr lang="es-ES" sz="2400" dirty="0"/>
          </a:p>
        </p:txBody>
      </p:sp>
      <p:sp>
        <p:nvSpPr>
          <p:cNvPr id="11" name="10 Elipse"/>
          <p:cNvSpPr/>
          <p:nvPr/>
        </p:nvSpPr>
        <p:spPr>
          <a:xfrm>
            <a:off x="4522597" y="3134022"/>
            <a:ext cx="2091503" cy="131411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/>
              <a:t>UNO POR TODOS</a:t>
            </a:r>
            <a:endParaRPr lang="es-ES" sz="2400" dirty="0"/>
          </a:p>
        </p:txBody>
      </p:sp>
      <p:sp>
        <p:nvSpPr>
          <p:cNvPr id="16" name="15 Llamada ovalada"/>
          <p:cNvSpPr/>
          <p:nvPr/>
        </p:nvSpPr>
        <p:spPr>
          <a:xfrm>
            <a:off x="7001488" y="4616205"/>
            <a:ext cx="1860800" cy="1371599"/>
          </a:xfrm>
          <a:prstGeom prst="wedgeEllipseCallout">
            <a:avLst>
              <a:gd name="adj1" fmla="val -56454"/>
              <a:gd name="adj2" fmla="val -64241"/>
            </a:avLst>
          </a:prstGeom>
          <a:solidFill>
            <a:srgbClr val="EAE354"/>
          </a:solidFill>
          <a:ln>
            <a:solidFill>
              <a:srgbClr val="CEC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tx1"/>
                </a:solidFill>
              </a:rPr>
              <a:t>PUEDO EMPLEARLO PARA…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9" name="18 Llamada ovalada"/>
          <p:cNvSpPr/>
          <p:nvPr/>
        </p:nvSpPr>
        <p:spPr>
          <a:xfrm>
            <a:off x="510362" y="4694646"/>
            <a:ext cx="1807535" cy="1456661"/>
          </a:xfrm>
          <a:prstGeom prst="wedgeEllipseCallout">
            <a:avLst>
              <a:gd name="adj1" fmla="val 72108"/>
              <a:gd name="adj2" fmla="val -57208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tx1"/>
                </a:solidFill>
              </a:rPr>
              <a:t>¿EN 	QUÉ CONSISTE?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0193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9">
            <a:hlinkClick r:id="rId3" action="ppaction://hlinksldjump"/>
          </p:cNvPr>
          <p:cNvSpPr/>
          <p:nvPr/>
        </p:nvSpPr>
        <p:spPr>
          <a:xfrm>
            <a:off x="361477" y="550034"/>
            <a:ext cx="3471698" cy="5997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99FFCC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es-ES" sz="2800" dirty="0">
                <a:ln w="12700">
                  <a:noFill/>
                  <a:prstDash val="solid"/>
                </a:ln>
                <a:solidFill>
                  <a:schemeClr val="tx1"/>
                </a:solidFill>
              </a:rPr>
              <a:t>A. TÉCNICAS SIMPLES</a:t>
            </a:r>
            <a:endParaRPr lang="es-ES" sz="2800" cap="none" spc="0" dirty="0">
              <a:ln w="12700">
                <a:noFill/>
                <a:prstDash val="solid"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531628" y="1297172"/>
            <a:ext cx="5326912" cy="60605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DIFICULTADES PARA PONERLAS EN PRÁCTICA</a:t>
            </a:r>
            <a:endParaRPr lang="es-ES" dirty="0"/>
          </a:p>
        </p:txBody>
      </p:sp>
      <p:sp>
        <p:nvSpPr>
          <p:cNvPr id="4" name="3 Rectángulo redondeado"/>
          <p:cNvSpPr/>
          <p:nvPr/>
        </p:nvSpPr>
        <p:spPr>
          <a:xfrm>
            <a:off x="531628" y="1903227"/>
            <a:ext cx="7804298" cy="4114801"/>
          </a:xfrm>
          <a:prstGeom prst="roundRect">
            <a:avLst/>
          </a:prstGeom>
          <a:solidFill>
            <a:srgbClr val="FCDCC8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_tradnl" sz="2000" dirty="0"/>
              <a:t> Equipos demasiado grandes.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_tradnl" sz="2000" dirty="0"/>
              <a:t> Instrucciones poco explícitas o actividad mal estructurada.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_tradnl" sz="2000" dirty="0"/>
              <a:t> No dar tiempo suficiente.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_tradnl" sz="2000" dirty="0"/>
              <a:t> Poca proximidad física.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_tradnl" sz="2000" dirty="0"/>
              <a:t> No dar tiempo o pautas para la autoevaluación del equipo.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_tradnl" sz="2000" dirty="0"/>
              <a:t> Usar los equipos con poca frecuencia: pocas destrezas.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_tradnl" sz="2000" dirty="0"/>
              <a:t> Precipitarse en cambiar los grupos antes de resolver los problemas.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_tradnl" sz="2000" dirty="0"/>
              <a:t> Fijarse sólo en lo que no funciona (poco refuerzo positivo).</a:t>
            </a:r>
            <a:endParaRPr lang="es-ES" sz="2000" dirty="0"/>
          </a:p>
        </p:txBody>
      </p:sp>
      <p:pic>
        <p:nvPicPr>
          <p:cNvPr id="25602" name="Picture 2" descr="http://www.definicionabc.com/wp-content/uploads/2013/04/Dif%C3%ADcil.pn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47596" y="793123"/>
            <a:ext cx="2125313" cy="21253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09497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611560" y="1844824"/>
            <a:ext cx="5112568" cy="3528392"/>
          </a:xfrm>
          <a:prstGeom prst="roundRect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s-ES_tradnl" sz="2000" dirty="0">
                <a:solidFill>
                  <a:prstClr val="black"/>
                </a:solidFill>
              </a:rPr>
              <a:t>Un rol para asegurar el orden.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s-ES_tradnl" sz="2000" b="1" dirty="0">
                <a:solidFill>
                  <a:prstClr val="black"/>
                </a:solidFill>
              </a:rPr>
              <a:t> </a:t>
            </a:r>
            <a:r>
              <a:rPr lang="es-ES_tradnl" sz="2000" spc="-150" dirty="0">
                <a:solidFill>
                  <a:prstClr val="black"/>
                </a:solidFill>
                <a:latin typeface="Arial Black"/>
                <a:cs typeface="Arial Black"/>
              </a:rPr>
              <a:t>ENCARGADO DEL ORDEN</a:t>
            </a:r>
          </a:p>
          <a:p>
            <a:pPr marL="361950" indent="-185738" algn="just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s-ES" sz="2000" dirty="0">
                <a:solidFill>
                  <a:prstClr val="black"/>
                </a:solidFill>
              </a:rPr>
              <a:t>Superviso el orden y limpieza dentro del grupo, incluyendo que suban las sillas al final de la tarde.</a:t>
            </a:r>
          </a:p>
          <a:p>
            <a:pPr marL="361950" indent="-185738" algn="just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s-ES" sz="2000" dirty="0">
                <a:solidFill>
                  <a:prstClr val="black"/>
                </a:solidFill>
              </a:rPr>
              <a:t>Reviso que todos tienen el material necesario y están preparados para la siguiente clase. </a:t>
            </a:r>
          </a:p>
        </p:txBody>
      </p:sp>
      <p:pic>
        <p:nvPicPr>
          <p:cNvPr id="12" name="15 Imagen" descr="ENVIRONMENT FRONTAL.jpg"/>
          <p:cNvPicPr>
            <a:picLocks noChangeAspect="1"/>
          </p:cNvPicPr>
          <p:nvPr/>
        </p:nvPicPr>
        <p:blipFill>
          <a:blip r:embed="rId3" cstate="screen">
            <a:lum contrast="10000"/>
          </a:blip>
          <a:srcRect/>
          <a:stretch>
            <a:fillRect/>
          </a:stretch>
        </p:blipFill>
        <p:spPr>
          <a:xfrm>
            <a:off x="5868144" y="2420888"/>
            <a:ext cx="2736304" cy="27497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8 Rectángulo redondeado"/>
          <p:cNvSpPr/>
          <p:nvPr/>
        </p:nvSpPr>
        <p:spPr>
          <a:xfrm>
            <a:off x="0" y="656694"/>
            <a:ext cx="9144000" cy="648072"/>
          </a:xfrm>
          <a:prstGeom prst="roundRect">
            <a:avLst/>
          </a:prstGeom>
          <a:solidFill>
            <a:srgbClr val="FFCCCC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447675"/>
            <a:endParaRPr lang="es-ES" dirty="0">
              <a:solidFill>
                <a:schemeClr val="tx1"/>
              </a:solidFill>
              <a:latin typeface="Arial Black"/>
              <a:cs typeface="Arial Black"/>
            </a:endParaRPr>
          </a:p>
          <a:p>
            <a:pPr marL="447675"/>
            <a:endParaRPr lang="es-ES" dirty="0">
              <a:solidFill>
                <a:schemeClr val="tx1"/>
              </a:solidFill>
              <a:latin typeface="Arial Black"/>
              <a:cs typeface="Arial Black"/>
            </a:endParaRPr>
          </a:p>
          <a:p>
            <a:pPr marL="447675"/>
            <a:r>
              <a:rPr lang="es-ES" dirty="0">
                <a:solidFill>
                  <a:schemeClr val="tx1"/>
                </a:solidFill>
                <a:latin typeface="Arial Black"/>
                <a:cs typeface="Arial Black"/>
              </a:rPr>
              <a:t>INTERDEPENDENCIA POSITIVA</a:t>
            </a:r>
          </a:p>
          <a:p>
            <a:pPr marL="447675"/>
            <a:r>
              <a:rPr lang="es-E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LOS ROLES EN SECUNDARIA</a:t>
            </a:r>
          </a:p>
          <a:p>
            <a:pPr marL="447675"/>
            <a:r>
              <a:rPr lang="es-E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447675"/>
            <a:endParaRPr lang="es-ES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6948264" y="404664"/>
            <a:ext cx="2124805" cy="576066"/>
          </a:xfrm>
          <a:prstGeom prst="roundRect">
            <a:avLst/>
          </a:prstGeom>
          <a:solidFill>
            <a:srgbClr val="EAE354"/>
          </a:solidFill>
          <a:ln>
            <a:solidFill>
              <a:srgbClr val="CEC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ROLES</a:t>
            </a:r>
            <a:endParaRPr lang="es-E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98549"/>
      </p:ext>
    </p:extLst>
  </p:cSld>
  <p:clrMapOvr>
    <a:masterClrMapping/>
  </p:clrMapOvr>
  <p:transition advClick="0" advTm="18250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 redondeado"/>
          <p:cNvSpPr/>
          <p:nvPr/>
        </p:nvSpPr>
        <p:spPr>
          <a:xfrm>
            <a:off x="755576" y="1924902"/>
            <a:ext cx="4752528" cy="3736346"/>
          </a:xfrm>
          <a:prstGeom prst="roundRect">
            <a:avLst/>
          </a:prstGeom>
          <a:ln w="762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s-ES_tradnl" sz="2000" dirty="0">
                <a:solidFill>
                  <a:prstClr val="black"/>
                </a:solidFill>
              </a:rPr>
              <a:t>Un rol para dirigir el trabajo del equipo.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s-ES_tradnl" sz="2000" spc="-150" dirty="0">
                <a:solidFill>
                  <a:prstClr val="black"/>
                </a:solidFill>
                <a:latin typeface="Arial Black"/>
                <a:cs typeface="Arial Black"/>
              </a:rPr>
              <a:t>COORDINADOR</a:t>
            </a:r>
          </a:p>
          <a:p>
            <a:pPr marL="266700" indent="-177800" fontAlgn="auto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s-ES" sz="2000" dirty="0">
                <a:solidFill>
                  <a:prstClr val="black"/>
                </a:solidFill>
              </a:rPr>
              <a:t>Reparto el turno de palabra.</a:t>
            </a:r>
          </a:p>
          <a:p>
            <a:pPr marL="266700" indent="-177800" fontAlgn="auto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s-ES" sz="2000" dirty="0">
                <a:solidFill>
                  <a:prstClr val="black"/>
                </a:solidFill>
              </a:rPr>
              <a:t>Controlo el tiempo para la realización de las actividades.</a:t>
            </a:r>
            <a:endParaRPr lang="es-ES_tradnl" sz="2000" b="1" dirty="0">
              <a:solidFill>
                <a:prstClr val="black"/>
              </a:solidFill>
            </a:endParaRPr>
          </a:p>
        </p:txBody>
      </p:sp>
      <p:pic>
        <p:nvPicPr>
          <p:cNvPr id="14" name="13 Imagen" descr="COORDINATOR FRONTAL.jpg"/>
          <p:cNvPicPr>
            <a:picLocks noChangeAspect="1"/>
          </p:cNvPicPr>
          <p:nvPr/>
        </p:nvPicPr>
        <p:blipFill>
          <a:blip r:embed="rId3" cstate="screen">
            <a:lum contrast="20000"/>
          </a:blip>
          <a:srcRect/>
          <a:stretch>
            <a:fillRect/>
          </a:stretch>
        </p:blipFill>
        <p:spPr>
          <a:xfrm>
            <a:off x="5652120" y="2492896"/>
            <a:ext cx="2944553" cy="29503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8 Rectángulo redondeado"/>
          <p:cNvSpPr/>
          <p:nvPr/>
        </p:nvSpPr>
        <p:spPr>
          <a:xfrm>
            <a:off x="0" y="656694"/>
            <a:ext cx="9144000" cy="648072"/>
          </a:xfrm>
          <a:prstGeom prst="roundRect">
            <a:avLst/>
          </a:prstGeom>
          <a:solidFill>
            <a:srgbClr val="FFCCCC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447675"/>
            <a:endParaRPr lang="es-ES" dirty="0">
              <a:solidFill>
                <a:schemeClr val="tx1"/>
              </a:solidFill>
              <a:latin typeface="Arial Black"/>
              <a:cs typeface="Arial Black"/>
            </a:endParaRPr>
          </a:p>
          <a:p>
            <a:pPr marL="447675"/>
            <a:endParaRPr lang="es-ES" dirty="0">
              <a:solidFill>
                <a:schemeClr val="tx1"/>
              </a:solidFill>
              <a:latin typeface="Arial Black"/>
              <a:cs typeface="Arial Black"/>
            </a:endParaRPr>
          </a:p>
          <a:p>
            <a:pPr marL="447675"/>
            <a:r>
              <a:rPr lang="es-ES" dirty="0">
                <a:solidFill>
                  <a:schemeClr val="tx1"/>
                </a:solidFill>
                <a:latin typeface="Arial Black"/>
                <a:cs typeface="Arial Black"/>
              </a:rPr>
              <a:t>INTERDEPENDENCIA POSITIVA</a:t>
            </a:r>
          </a:p>
          <a:p>
            <a:pPr marL="447675"/>
            <a:r>
              <a:rPr lang="es-E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LOS ROLES EN SECUNDARIA</a:t>
            </a:r>
          </a:p>
          <a:p>
            <a:pPr marL="447675"/>
            <a:r>
              <a:rPr lang="es-E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447675"/>
            <a:endParaRPr lang="es-ES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6948264" y="404664"/>
            <a:ext cx="2124805" cy="576066"/>
          </a:xfrm>
          <a:prstGeom prst="roundRect">
            <a:avLst/>
          </a:prstGeom>
          <a:solidFill>
            <a:srgbClr val="EAE354"/>
          </a:solidFill>
          <a:ln>
            <a:solidFill>
              <a:srgbClr val="CEC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ROLES</a:t>
            </a:r>
            <a:endParaRPr lang="es-E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53515"/>
      </p:ext>
    </p:extLst>
  </p:cSld>
  <p:clrMapOvr>
    <a:masterClrMapping/>
  </p:clrMapOvr>
  <p:transition advClick="0" advTm="18250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 redondeado"/>
          <p:cNvSpPr/>
          <p:nvPr/>
        </p:nvSpPr>
        <p:spPr>
          <a:xfrm>
            <a:off x="683568" y="1916832"/>
            <a:ext cx="4824536" cy="3672408"/>
          </a:xfrm>
          <a:prstGeom prst="roundRect">
            <a:avLst/>
          </a:prstGeom>
          <a:solidFill>
            <a:srgbClr val="00B050">
              <a:alpha val="12941"/>
            </a:srgbClr>
          </a:solidFill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s-ES_tradnl" sz="2000" dirty="0">
                <a:solidFill>
                  <a:prstClr val="black"/>
                </a:solidFill>
              </a:rPr>
              <a:t>Un rol para supervisar el plan de trabajo. 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s-ES_tradnl" sz="2000" spc="-150" dirty="0">
                <a:solidFill>
                  <a:prstClr val="black"/>
                </a:solidFill>
                <a:latin typeface="Arial Black"/>
                <a:cs typeface="Arial Black"/>
              </a:rPr>
              <a:t>SUPERVISOR</a:t>
            </a:r>
            <a:endParaRPr lang="es-ES" sz="2000" dirty="0">
              <a:solidFill>
                <a:prstClr val="black"/>
              </a:solidFill>
            </a:endParaRPr>
          </a:p>
          <a:p>
            <a:pPr marL="266700" indent="-1778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000" dirty="0">
                <a:solidFill>
                  <a:prstClr val="black"/>
                </a:solidFill>
              </a:rPr>
              <a:t>Superviso que anoten deberes, trabajos y controles en la agenda.</a:t>
            </a:r>
          </a:p>
          <a:p>
            <a:pPr marL="266700" indent="-1778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000" dirty="0">
                <a:solidFill>
                  <a:prstClr val="black"/>
                </a:solidFill>
              </a:rPr>
              <a:t> Reviso los deberes del grupo.</a:t>
            </a:r>
          </a:p>
        </p:txBody>
      </p:sp>
      <p:pic>
        <p:nvPicPr>
          <p:cNvPr id="12" name="15 Imagen" descr="SUPERVISOR FRONTAL.jpg"/>
          <p:cNvPicPr>
            <a:picLocks noChangeAspect="1"/>
          </p:cNvPicPr>
          <p:nvPr/>
        </p:nvPicPr>
        <p:blipFill>
          <a:blip r:embed="rId3" cstate="screen">
            <a:lum contrast="20000"/>
          </a:blip>
          <a:srcRect/>
          <a:stretch>
            <a:fillRect/>
          </a:stretch>
        </p:blipFill>
        <p:spPr>
          <a:xfrm>
            <a:off x="5652120" y="2132856"/>
            <a:ext cx="2943746" cy="29582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10 Rectángulo redondeado"/>
          <p:cNvSpPr/>
          <p:nvPr/>
        </p:nvSpPr>
        <p:spPr>
          <a:xfrm>
            <a:off x="0" y="656694"/>
            <a:ext cx="9144000" cy="648072"/>
          </a:xfrm>
          <a:prstGeom prst="roundRect">
            <a:avLst/>
          </a:prstGeom>
          <a:solidFill>
            <a:srgbClr val="FFCCCC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447675"/>
            <a:endParaRPr lang="es-ES" dirty="0">
              <a:solidFill>
                <a:schemeClr val="tx1"/>
              </a:solidFill>
              <a:latin typeface="Arial Black"/>
              <a:cs typeface="Arial Black"/>
            </a:endParaRPr>
          </a:p>
          <a:p>
            <a:pPr marL="447675"/>
            <a:endParaRPr lang="es-ES" dirty="0">
              <a:solidFill>
                <a:schemeClr val="tx1"/>
              </a:solidFill>
              <a:latin typeface="Arial Black"/>
              <a:cs typeface="Arial Black"/>
            </a:endParaRPr>
          </a:p>
          <a:p>
            <a:pPr marL="447675"/>
            <a:r>
              <a:rPr lang="es-ES" dirty="0">
                <a:solidFill>
                  <a:schemeClr val="tx1"/>
                </a:solidFill>
                <a:latin typeface="Arial Black"/>
                <a:cs typeface="Arial Black"/>
              </a:rPr>
              <a:t>INTERDEPENDENCIA POSITIVA</a:t>
            </a:r>
          </a:p>
          <a:p>
            <a:pPr marL="447675"/>
            <a:r>
              <a:rPr lang="es-E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LOS ROLES EN SECUNDARIA</a:t>
            </a:r>
          </a:p>
          <a:p>
            <a:pPr marL="447675"/>
            <a:r>
              <a:rPr lang="es-E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447675"/>
            <a:endParaRPr lang="es-ES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6948264" y="404664"/>
            <a:ext cx="2124805" cy="576066"/>
          </a:xfrm>
          <a:prstGeom prst="roundRect">
            <a:avLst/>
          </a:prstGeom>
          <a:solidFill>
            <a:srgbClr val="EAE354"/>
          </a:solidFill>
          <a:ln>
            <a:solidFill>
              <a:srgbClr val="CEC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ROLES</a:t>
            </a:r>
            <a:endParaRPr lang="es-E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215827"/>
      </p:ext>
    </p:extLst>
  </p:cSld>
  <p:clrMapOvr>
    <a:masterClrMapping/>
  </p:clrMapOvr>
  <p:transition advClick="0" advTm="18250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6 Imagen" descr="SPEAKER FRONTAL.jpg"/>
          <p:cNvPicPr>
            <a:picLocks noChangeAspect="1"/>
          </p:cNvPicPr>
          <p:nvPr/>
        </p:nvPicPr>
        <p:blipFill>
          <a:blip r:embed="rId3" cstate="screen">
            <a:lum contrast="20000"/>
          </a:blip>
          <a:srcRect/>
          <a:stretch>
            <a:fillRect/>
          </a:stretch>
        </p:blipFill>
        <p:spPr>
          <a:xfrm>
            <a:off x="5580112" y="2204146"/>
            <a:ext cx="2938620" cy="29530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7 Rectángulo redondeado"/>
          <p:cNvSpPr/>
          <p:nvPr/>
        </p:nvSpPr>
        <p:spPr>
          <a:xfrm>
            <a:off x="467544" y="1916832"/>
            <a:ext cx="4824536" cy="3240360"/>
          </a:xfrm>
          <a:prstGeom prst="roundRect">
            <a:avLst/>
          </a:prstGeom>
          <a:solidFill>
            <a:srgbClr val="FFFF00">
              <a:alpha val="25882"/>
            </a:srgbClr>
          </a:solidFill>
          <a:ln w="762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s-ES_tradnl" sz="2000" dirty="0">
                <a:solidFill>
                  <a:prstClr val="black"/>
                </a:solidFill>
              </a:rPr>
              <a:t>Un rol para las comunicación del grupo</a:t>
            </a:r>
            <a:r>
              <a:rPr lang="es-ES_tradnl" sz="2000" b="1" dirty="0">
                <a:solidFill>
                  <a:prstClr val="black"/>
                </a:solidFill>
              </a:rPr>
              <a:t>.</a:t>
            </a:r>
            <a:endParaRPr lang="es-ES_tradnl" sz="2000" dirty="0">
              <a:solidFill>
                <a:prstClr val="black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s-ES_tradnl" sz="2000" spc="-150" dirty="0">
                <a:solidFill>
                  <a:prstClr val="black"/>
                </a:solidFill>
                <a:latin typeface="Arial Black"/>
                <a:cs typeface="Arial Black"/>
              </a:rPr>
              <a:t>PORTAVOZ</a:t>
            </a:r>
          </a:p>
          <a:p>
            <a:pPr marL="266700" indent="-177800" algn="just" fontAlgn="auto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s-ES" sz="2000" dirty="0">
                <a:solidFill>
                  <a:prstClr val="black"/>
                </a:solidFill>
              </a:rPr>
              <a:t>Controlo el nivel de ruido.</a:t>
            </a:r>
          </a:p>
          <a:p>
            <a:pPr marL="266700" indent="-177800" algn="just" fontAlgn="auto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s-ES" sz="2000" dirty="0">
                <a:solidFill>
                  <a:prstClr val="black"/>
                </a:solidFill>
              </a:rPr>
              <a:t>Me comunico con el profesor y con otros grupos cuando tenemos dudas</a:t>
            </a:r>
            <a:r>
              <a:rPr lang="es-ES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0" y="656694"/>
            <a:ext cx="9144000" cy="648072"/>
          </a:xfrm>
          <a:prstGeom prst="roundRect">
            <a:avLst/>
          </a:prstGeom>
          <a:solidFill>
            <a:srgbClr val="FFCCCC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447675"/>
            <a:endParaRPr lang="es-ES" dirty="0">
              <a:solidFill>
                <a:schemeClr val="tx1"/>
              </a:solidFill>
              <a:latin typeface="Arial Black"/>
              <a:cs typeface="Arial Black"/>
            </a:endParaRPr>
          </a:p>
          <a:p>
            <a:pPr marL="447675"/>
            <a:endParaRPr lang="es-ES" dirty="0">
              <a:solidFill>
                <a:schemeClr val="tx1"/>
              </a:solidFill>
              <a:latin typeface="Arial Black"/>
              <a:cs typeface="Arial Black"/>
            </a:endParaRPr>
          </a:p>
          <a:p>
            <a:pPr marL="447675"/>
            <a:r>
              <a:rPr lang="es-ES" dirty="0">
                <a:solidFill>
                  <a:schemeClr val="tx1"/>
                </a:solidFill>
                <a:latin typeface="Arial Black"/>
                <a:cs typeface="Arial Black"/>
              </a:rPr>
              <a:t>INTERDEPENDENCIA POSITIVA</a:t>
            </a:r>
          </a:p>
          <a:p>
            <a:pPr marL="447675"/>
            <a:r>
              <a:rPr lang="es-E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LOS ROLES EN SECUNDARIA</a:t>
            </a:r>
          </a:p>
          <a:p>
            <a:pPr marL="447675"/>
            <a:r>
              <a:rPr lang="es-E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447675"/>
            <a:endParaRPr lang="es-ES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6948264" y="404664"/>
            <a:ext cx="2124805" cy="576066"/>
          </a:xfrm>
          <a:prstGeom prst="roundRect">
            <a:avLst/>
          </a:prstGeom>
          <a:solidFill>
            <a:srgbClr val="EAE354"/>
          </a:solidFill>
          <a:ln>
            <a:solidFill>
              <a:srgbClr val="CEC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ROLES</a:t>
            </a:r>
            <a:endParaRPr lang="es-E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297219"/>
      </p:ext>
    </p:extLst>
  </p:cSld>
  <p:clrMapOvr>
    <a:masterClrMapping/>
  </p:clrMapOvr>
  <p:transition advClick="0" advTm="18250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3691074" y="1620680"/>
            <a:ext cx="2105062" cy="94422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08000" tIns="0" rIns="108000" bIns="0" anchor="ctr"/>
          <a:lstStyle/>
          <a:p>
            <a:pPr algn="ctr">
              <a:defRPr/>
            </a:pPr>
            <a:r>
              <a:rPr lang="es-ES" sz="2200" dirty="0">
                <a:solidFill>
                  <a:srgbClr val="000000"/>
                </a:solidFill>
                <a:latin typeface="+mj-lt"/>
                <a:cs typeface="Arial" pitchFamily="34" charset="0"/>
              </a:rPr>
              <a:t>HABILIDADES</a:t>
            </a:r>
          </a:p>
        </p:txBody>
      </p:sp>
      <p:cxnSp>
        <p:nvCxnSpPr>
          <p:cNvPr id="26" name="25 Conector recto"/>
          <p:cNvCxnSpPr/>
          <p:nvPr/>
        </p:nvCxnSpPr>
        <p:spPr>
          <a:xfrm flipV="1">
            <a:off x="2268538" y="2327151"/>
            <a:ext cx="2411412" cy="336550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"/>
          <p:cNvCxnSpPr/>
          <p:nvPr/>
        </p:nvCxnSpPr>
        <p:spPr>
          <a:xfrm>
            <a:off x="4679950" y="2327151"/>
            <a:ext cx="2413000" cy="336550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"/>
          <p:cNvCxnSpPr/>
          <p:nvPr/>
        </p:nvCxnSpPr>
        <p:spPr>
          <a:xfrm>
            <a:off x="2268538" y="5692651"/>
            <a:ext cx="4824412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949" name="53 Grupo"/>
          <p:cNvGrpSpPr>
            <a:grpSpLocks/>
          </p:cNvGrpSpPr>
          <p:nvPr/>
        </p:nvGrpSpPr>
        <p:grpSpPr bwMode="auto">
          <a:xfrm>
            <a:off x="971550" y="2112293"/>
            <a:ext cx="7508875" cy="3836987"/>
            <a:chOff x="971600" y="2071678"/>
            <a:chExt cx="7508092" cy="3837538"/>
          </a:xfrm>
        </p:grpSpPr>
        <p:sp>
          <p:nvSpPr>
            <p:cNvPr id="24" name="23 Rectángulo redondeado"/>
            <p:cNvSpPr/>
            <p:nvPr/>
          </p:nvSpPr>
          <p:spPr>
            <a:xfrm>
              <a:off x="1547664" y="4397048"/>
              <a:ext cx="2088232" cy="90416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s-ES" sz="2000" dirty="0">
                  <a:solidFill>
                    <a:schemeClr val="accent6">
                      <a:lumMod val="75000"/>
                    </a:schemeClr>
                  </a:solidFill>
                  <a:cs typeface="Arial" pitchFamily="34" charset="0"/>
                </a:rPr>
                <a:t>Moderador</a:t>
              </a:r>
            </a:p>
          </p:txBody>
        </p:sp>
        <p:sp>
          <p:nvSpPr>
            <p:cNvPr id="13" name="12 Rectángulo redondeado"/>
            <p:cNvSpPr/>
            <p:nvPr/>
          </p:nvSpPr>
          <p:spPr>
            <a:xfrm>
              <a:off x="3644404" y="2668856"/>
              <a:ext cx="2088232" cy="83215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s-ES" sz="2000" dirty="0">
                  <a:solidFill>
                    <a:schemeClr val="accent6">
                      <a:lumMod val="75000"/>
                    </a:schemeClr>
                  </a:solidFill>
                  <a:cs typeface="Arial" pitchFamily="34" charset="0"/>
                </a:rPr>
                <a:t>Capacidad para lograr consenso</a:t>
              </a:r>
            </a:p>
          </p:txBody>
        </p:sp>
        <p:sp>
          <p:nvSpPr>
            <p:cNvPr id="23" name="22 Rectángulo redondeado"/>
            <p:cNvSpPr/>
            <p:nvPr/>
          </p:nvSpPr>
          <p:spPr>
            <a:xfrm>
              <a:off x="5796136" y="4365104"/>
              <a:ext cx="2088232" cy="90416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s-ES" sz="2000" dirty="0">
                  <a:solidFill>
                    <a:schemeClr val="accent6">
                      <a:lumMod val="75000"/>
                    </a:schemeClr>
                  </a:solidFill>
                  <a:cs typeface="Arial" pitchFamily="34" charset="0"/>
                </a:rPr>
                <a:t>Respetaremos el turno de palabra</a:t>
              </a:r>
            </a:p>
          </p:txBody>
        </p:sp>
        <p:cxnSp>
          <p:nvCxnSpPr>
            <p:cNvPr id="49" name="48 Conector angular"/>
            <p:cNvCxnSpPr/>
            <p:nvPr/>
          </p:nvCxnSpPr>
          <p:spPr>
            <a:xfrm rot="10800000" flipH="1">
              <a:off x="971600" y="4848614"/>
              <a:ext cx="576203" cy="1060602"/>
            </a:xfrm>
            <a:prstGeom prst="bentConnector3">
              <a:avLst>
                <a:gd name="adj1" fmla="val -39683"/>
              </a:avLst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50 Conector angular"/>
            <p:cNvCxnSpPr/>
            <p:nvPr/>
          </p:nvCxnSpPr>
          <p:spPr>
            <a:xfrm flipH="1" flipV="1">
              <a:off x="7884442" y="4816859"/>
              <a:ext cx="595250" cy="1092357"/>
            </a:xfrm>
            <a:prstGeom prst="bentConnector3">
              <a:avLst>
                <a:gd name="adj1" fmla="val -38399"/>
              </a:avLst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52 Conector angular"/>
            <p:cNvCxnSpPr/>
            <p:nvPr/>
          </p:nvCxnSpPr>
          <p:spPr>
            <a:xfrm rot="10800000" flipV="1">
              <a:off x="3644671" y="2071678"/>
              <a:ext cx="190480" cy="1012970"/>
            </a:xfrm>
            <a:prstGeom prst="bentConnector3">
              <a:avLst>
                <a:gd name="adj1" fmla="val 219883"/>
              </a:avLst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4 Rectángulo redondeado"/>
          <p:cNvSpPr/>
          <p:nvPr/>
        </p:nvSpPr>
        <p:spPr>
          <a:xfrm>
            <a:off x="971600" y="548680"/>
            <a:ext cx="7632848" cy="90986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s-ES_tradnl" sz="2600" b="1" spc="-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DESARROLLO DE HABILIDADES</a:t>
            </a:r>
            <a:endParaRPr lang="es-ES_tradnl" sz="2400" spc="-7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6 Rectángulo redondeado"/>
          <p:cNvSpPr/>
          <p:nvPr/>
        </p:nvSpPr>
        <p:spPr>
          <a:xfrm>
            <a:off x="974361" y="5661246"/>
            <a:ext cx="1725431" cy="720081"/>
          </a:xfrm>
          <a:prstGeom prst="roundRect">
            <a:avLst/>
          </a:prstGeom>
          <a:solidFill>
            <a:srgbClr val="EAE354"/>
          </a:solidFill>
          <a:ln>
            <a:solidFill>
              <a:srgbClr val="CEC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ROLES</a:t>
            </a:r>
            <a:endParaRPr lang="es-E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7 Rectángulo redondeado"/>
          <p:cNvSpPr/>
          <p:nvPr/>
        </p:nvSpPr>
        <p:spPr>
          <a:xfrm>
            <a:off x="6632384" y="5660975"/>
            <a:ext cx="1851953" cy="57606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2000" dirty="0">
                <a:ln w="12700">
                  <a:noFill/>
                  <a:prstDash val="solid"/>
                </a:ln>
                <a:solidFill>
                  <a:schemeClr val="tx1"/>
                </a:solidFill>
                <a:latin typeface="Arial" pitchFamily="34" charset="0"/>
              </a:rPr>
              <a:t>NORMAS</a:t>
            </a:r>
          </a:p>
        </p:txBody>
      </p:sp>
    </p:spTree>
    <p:extLst>
      <p:ext uri="{BB962C8B-B14F-4D97-AF65-F5344CB8AC3E}">
        <p14:creationId xmlns:p14="http://schemas.microsoft.com/office/powerpoint/2010/main" val="1040790881"/>
      </p:ext>
    </p:extLst>
  </p:cSld>
  <p:clrMapOvr>
    <a:masterClrMapping/>
  </p:clrMapOvr>
  <p:transition advClick="0" advTm="1825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0B1AD1-BF57-43B8-85E9-CF49DA0F8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044" y="846460"/>
            <a:ext cx="8229600" cy="864096"/>
          </a:xfrm>
        </p:spPr>
        <p:txBody>
          <a:bodyPr/>
          <a:lstStyle/>
          <a:p>
            <a:pPr algn="l"/>
            <a:r>
              <a:rPr lang="es-E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CONTENIDOS:</a:t>
            </a:r>
            <a:endParaRPr lang="es-ES" sz="2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895A4E5-0F28-4D9F-B4DB-F76E773AFB79}"/>
              </a:ext>
            </a:extLst>
          </p:cNvPr>
          <p:cNvSpPr/>
          <p:nvPr/>
        </p:nvSpPr>
        <p:spPr>
          <a:xfrm>
            <a:off x="241176" y="2225888"/>
            <a:ext cx="86616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n w="0"/>
              </a:rPr>
              <a:t>Normas para el trabajo cooperativo en el aula.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n w="0"/>
              </a:rPr>
              <a:t>Técnicas cooperativas.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n w="0"/>
              </a:rPr>
              <a:t>Evaluación de las destrezas cooperativa a través de la evaluación grupal y coevaluación.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n w="0"/>
              </a:rPr>
              <a:t>La rúbrica como herramienta de evaluación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n w="0"/>
              </a:rPr>
              <a:t>Sistematización en el uso de normas, técnicas y rúbricas.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n w="0"/>
              </a:rPr>
              <a:t>Diana de evaluación como representación gráfica de la rúbrica.</a:t>
            </a:r>
            <a:br>
              <a:rPr lang="es-ES" sz="2400" dirty="0">
                <a:ln w="0"/>
              </a:rPr>
            </a:br>
            <a:br>
              <a:rPr lang="es-ES" sz="2400" dirty="0">
                <a:ln w="0"/>
              </a:rPr>
            </a:b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742370648"/>
      </p:ext>
    </p:extLst>
  </p:cSld>
  <p:clrMapOvr>
    <a:masterClrMapping/>
  </p:clrMapOvr>
  <p:transition advClick="0" advTm="18250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r 12"/>
          <p:cNvGrpSpPr/>
          <p:nvPr/>
        </p:nvGrpSpPr>
        <p:grpSpPr>
          <a:xfrm>
            <a:off x="-324543" y="1269812"/>
            <a:ext cx="9670445" cy="1230269"/>
            <a:chOff x="-324544" y="2054714"/>
            <a:chExt cx="9670445" cy="1230269"/>
          </a:xfrm>
        </p:grpSpPr>
        <p:grpSp>
          <p:nvGrpSpPr>
            <p:cNvPr id="6" name="Group 5"/>
            <p:cNvGrpSpPr/>
            <p:nvPr/>
          </p:nvGrpSpPr>
          <p:grpSpPr>
            <a:xfrm>
              <a:off x="-324544" y="2054714"/>
              <a:ext cx="9670445" cy="1230269"/>
              <a:chOff x="-324544" y="2774794"/>
              <a:chExt cx="9670445" cy="1230269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-324544" y="2774794"/>
                <a:ext cx="9670445" cy="1230269"/>
              </a:xfrm>
              <a:prstGeom prst="roundRect">
                <a:avLst>
                  <a:gd name="adj" fmla="val 0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  <a:ln/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108000" tIns="0" rIns="108000" bIns="0" rtlCol="0" anchor="ctr"/>
              <a:lstStyle/>
              <a:p>
                <a:pPr algn="r">
                  <a:tabLst>
                    <a:tab pos="8882063" algn="l"/>
                    <a:tab pos="9593263" algn="l"/>
                  </a:tabLst>
                </a:pPr>
                <a:endParaRPr lang="es-ES" sz="1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6570746" y="3094504"/>
                <a:ext cx="1926896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MONTAR LA </a:t>
                </a:r>
              </a:p>
              <a:p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ESTRUCTURA </a:t>
                </a:r>
              </a:p>
              <a:p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COOPERATIVA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-324544" y="2954597"/>
                <a:ext cx="12241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B</a:t>
                </a: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1106323" y="2256753"/>
              <a:ext cx="5122612" cy="982128"/>
              <a:chOff x="1106323" y="2631405"/>
              <a:chExt cx="5122612" cy="982128"/>
            </a:xfrm>
          </p:grpSpPr>
          <p:sp>
            <p:nvSpPr>
              <p:cNvPr id="29" name="28 Corchetes">
                <a:hlinkClick r:id="rId3" action="ppaction://hlinkpres?slideindex=1&amp;slidetitle="/>
              </p:cNvPr>
              <p:cNvSpPr/>
              <p:nvPr/>
            </p:nvSpPr>
            <p:spPr bwMode="auto">
              <a:xfrm>
                <a:off x="1106323" y="2631405"/>
                <a:ext cx="5112832" cy="284215"/>
              </a:xfrm>
              <a:prstGeom prst="bracketPair">
                <a:avLst>
                  <a:gd name="adj" fmla="val 11264"/>
                </a:avLst>
              </a:prstGeom>
              <a:solidFill>
                <a:schemeClr val="bg1"/>
              </a:solidFill>
              <a:ln w="15875">
                <a:noFill/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Ins="216000" anchor="ctr"/>
              <a:lstStyle/>
              <a:p>
                <a:pPr>
                  <a:defRPr/>
                </a:pPr>
                <a:r>
                  <a:rPr lang="es-ES" sz="1400" dirty="0">
                    <a:latin typeface="Arial" pitchFamily="34" charset="0"/>
                    <a:cs typeface="Arial" pitchFamily="34" charset="0"/>
                  </a:rPr>
                  <a:t>FORMAR GRUPOS Y DISPONER EL AULA</a:t>
                </a:r>
              </a:p>
            </p:txBody>
          </p:sp>
          <p:sp>
            <p:nvSpPr>
              <p:cNvPr id="52" name="51 Corchetes">
                <a:hlinkClick r:id="rId4" action="ppaction://hlinkpres?slideindex=1&amp;slidetitle="/>
              </p:cNvPr>
              <p:cNvSpPr/>
              <p:nvPr/>
            </p:nvSpPr>
            <p:spPr bwMode="auto">
              <a:xfrm>
                <a:off x="1106323" y="3329318"/>
                <a:ext cx="5122612" cy="284215"/>
              </a:xfrm>
              <a:prstGeom prst="bracketPair">
                <a:avLst>
                  <a:gd name="adj" fmla="val 11264"/>
                </a:avLst>
              </a:prstGeom>
              <a:solidFill>
                <a:schemeClr val="bg1"/>
              </a:solidFill>
              <a:ln w="15875">
                <a:noFill/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Ins="216000" anchor="ctr"/>
              <a:lstStyle/>
              <a:p>
                <a:pPr>
                  <a:defRPr/>
                </a:pPr>
                <a:r>
                  <a:rPr lang="es-ES" sz="1400" dirty="0">
                    <a:latin typeface="Arial" pitchFamily="34" charset="0"/>
                    <a:cs typeface="Arial" pitchFamily="34" charset="0"/>
                  </a:rPr>
                  <a:t>ESTABLECER ROLES</a:t>
                </a:r>
              </a:p>
            </p:txBody>
          </p:sp>
          <p:sp>
            <p:nvSpPr>
              <p:cNvPr id="46" name="45 Corchetes">
                <a:hlinkClick r:id="rId5" action="ppaction://hlinkpres?slideindex=1&amp;slidetitle="/>
              </p:cNvPr>
              <p:cNvSpPr/>
              <p:nvPr/>
            </p:nvSpPr>
            <p:spPr bwMode="auto">
              <a:xfrm>
                <a:off x="1106323" y="2980362"/>
                <a:ext cx="5112832" cy="284215"/>
              </a:xfrm>
              <a:prstGeom prst="bracketPair">
                <a:avLst>
                  <a:gd name="adj" fmla="val 11264"/>
                </a:avLst>
              </a:prstGeom>
              <a:solidFill>
                <a:schemeClr val="bg1"/>
              </a:solidFill>
              <a:ln w="15875">
                <a:noFill/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Ins="216000" anchor="ctr"/>
              <a:lstStyle/>
              <a:p>
                <a:r>
                  <a:rPr lang="es-ES" sz="1400" dirty="0">
                    <a:latin typeface="Arial" pitchFamily="34" charset="0"/>
                    <a:cs typeface="Arial" pitchFamily="34" charset="0"/>
                  </a:rPr>
                  <a:t>ESTABLECER NORMAS</a:t>
                </a:r>
              </a:p>
            </p:txBody>
          </p:sp>
        </p:grpSp>
      </p:grpSp>
      <p:grpSp>
        <p:nvGrpSpPr>
          <p:cNvPr id="15" name="Agrupar 14"/>
          <p:cNvGrpSpPr/>
          <p:nvPr/>
        </p:nvGrpSpPr>
        <p:grpSpPr>
          <a:xfrm>
            <a:off x="-324543" y="4898831"/>
            <a:ext cx="9670445" cy="1124744"/>
            <a:chOff x="-324544" y="5733254"/>
            <a:chExt cx="9670445" cy="1124744"/>
          </a:xfrm>
        </p:grpSpPr>
        <p:grpSp>
          <p:nvGrpSpPr>
            <p:cNvPr id="8" name="Group 7"/>
            <p:cNvGrpSpPr/>
            <p:nvPr/>
          </p:nvGrpSpPr>
          <p:grpSpPr>
            <a:xfrm>
              <a:off x="-324544" y="5733254"/>
              <a:ext cx="9670445" cy="1124744"/>
              <a:chOff x="-324544" y="5587646"/>
              <a:chExt cx="9670445" cy="1297782"/>
            </a:xfrm>
          </p:grpSpPr>
          <p:sp>
            <p:nvSpPr>
              <p:cNvPr id="65" name="Rounded Rectangle 64"/>
              <p:cNvSpPr/>
              <p:nvPr/>
            </p:nvSpPr>
            <p:spPr>
              <a:xfrm>
                <a:off x="-324544" y="5587646"/>
                <a:ext cx="9670445" cy="1297782"/>
              </a:xfrm>
              <a:prstGeom prst="roundRect">
                <a:avLst>
                  <a:gd name="adj" fmla="val 0"/>
                </a:avLst>
              </a:prstGeom>
              <a:solidFill>
                <a:schemeClr val="tx2">
                  <a:lumMod val="50000"/>
                </a:schemeClr>
              </a:solidFill>
              <a:ln/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108000" tIns="0" rIns="108000" bIns="0" rtlCol="0" anchor="ctr"/>
              <a:lstStyle/>
              <a:p>
                <a:pPr algn="r">
                  <a:tabLst>
                    <a:tab pos="8882063" algn="l"/>
                    <a:tab pos="9593263" algn="l"/>
                  </a:tabLst>
                </a:pPr>
                <a:endParaRPr lang="es-ES" sz="1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6570744" y="5592143"/>
                <a:ext cx="2775157" cy="67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GESTIONAR </a:t>
                </a:r>
              </a:p>
              <a:p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LA COOPERACIÓN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-324544" y="5592143"/>
                <a:ext cx="1224136" cy="3906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D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106323" y="5805264"/>
              <a:ext cx="5103052" cy="614582"/>
              <a:chOff x="1106323" y="5661248"/>
              <a:chExt cx="5103052" cy="614582"/>
            </a:xfrm>
          </p:grpSpPr>
          <p:sp>
            <p:nvSpPr>
              <p:cNvPr id="69" name="34 Corchetes">
                <a:hlinkClick r:id="rId6" action="ppaction://hlinkpres?slideindex=1&amp;slidetitle="/>
              </p:cNvPr>
              <p:cNvSpPr/>
              <p:nvPr/>
            </p:nvSpPr>
            <p:spPr bwMode="auto">
              <a:xfrm>
                <a:off x="1106323" y="5661248"/>
                <a:ext cx="5103052" cy="284215"/>
              </a:xfrm>
              <a:prstGeom prst="bracketPair">
                <a:avLst>
                  <a:gd name="adj" fmla="val 11264"/>
                </a:avLst>
              </a:prstGeom>
              <a:solidFill>
                <a:schemeClr val="bg1"/>
              </a:solidFill>
              <a:ln w="15875">
                <a:noFill/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Ins="216000" anchor="ctr"/>
              <a:lstStyle/>
              <a:p>
                <a:pPr>
                  <a:defRPr/>
                </a:pPr>
                <a:r>
                  <a:rPr lang="es-E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LA SESIÓN COOPERATIVA</a:t>
                </a:r>
              </a:p>
            </p:txBody>
          </p:sp>
          <p:sp>
            <p:nvSpPr>
              <p:cNvPr id="40" name="37 Corchetes">
                <a:hlinkClick r:id="rId7" action="ppaction://hlinkpres?slideindex=1&amp;slidetitle="/>
              </p:cNvPr>
              <p:cNvSpPr/>
              <p:nvPr/>
            </p:nvSpPr>
            <p:spPr bwMode="auto">
              <a:xfrm>
                <a:off x="1106323" y="5991615"/>
                <a:ext cx="5103052" cy="284215"/>
              </a:xfrm>
              <a:prstGeom prst="bracketPair">
                <a:avLst>
                  <a:gd name="adj" fmla="val 11264"/>
                </a:avLst>
              </a:prstGeom>
              <a:solidFill>
                <a:srgbClr val="FFFF00"/>
              </a:solidFill>
              <a:ln w="15875">
                <a:noFill/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Ins="216000" anchor="ctr"/>
              <a:lstStyle/>
              <a:p>
                <a:pPr>
                  <a:defRPr/>
                </a:pPr>
                <a:r>
                  <a:rPr lang="es-E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LA EVALUACIÓN GRUPAL</a:t>
                </a:r>
              </a:p>
            </p:txBody>
          </p:sp>
        </p:grpSp>
      </p:grpSp>
      <p:grpSp>
        <p:nvGrpSpPr>
          <p:cNvPr id="11" name="Agrupar 10"/>
          <p:cNvGrpSpPr/>
          <p:nvPr/>
        </p:nvGrpSpPr>
        <p:grpSpPr>
          <a:xfrm>
            <a:off x="-345915" y="2583333"/>
            <a:ext cx="9670445" cy="2232248"/>
            <a:chOff x="-345917" y="3356992"/>
            <a:chExt cx="9670445" cy="2232248"/>
          </a:xfrm>
        </p:grpSpPr>
        <p:grpSp>
          <p:nvGrpSpPr>
            <p:cNvPr id="7" name="Group 6"/>
            <p:cNvGrpSpPr/>
            <p:nvPr/>
          </p:nvGrpSpPr>
          <p:grpSpPr>
            <a:xfrm>
              <a:off x="-345917" y="3356992"/>
              <a:ext cx="9670445" cy="2232248"/>
              <a:chOff x="-345917" y="4077072"/>
              <a:chExt cx="9670445" cy="1422258"/>
            </a:xfrm>
          </p:grpSpPr>
          <p:sp>
            <p:nvSpPr>
              <p:cNvPr id="63" name="Rounded Rectangle 62"/>
              <p:cNvSpPr/>
              <p:nvPr/>
            </p:nvSpPr>
            <p:spPr>
              <a:xfrm>
                <a:off x="-345917" y="4077072"/>
                <a:ext cx="9670445" cy="1422258"/>
              </a:xfrm>
              <a:prstGeom prst="roundRect">
                <a:avLst>
                  <a:gd name="adj" fmla="val 0"/>
                </a:avLst>
              </a:prstGeom>
              <a:solidFill>
                <a:schemeClr val="tx2">
                  <a:lumMod val="75000"/>
                </a:schemeClr>
              </a:solidFill>
              <a:ln/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108000" tIns="0" rIns="108000" bIns="0" rtlCol="0" anchor="ctr"/>
              <a:lstStyle/>
              <a:p>
                <a:pPr algn="r">
                  <a:tabLst>
                    <a:tab pos="8882063" algn="l"/>
                    <a:tab pos="9593263" algn="l"/>
                  </a:tabLst>
                </a:pPr>
                <a:endParaRPr lang="es-ES" sz="1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6563517" y="4079394"/>
                <a:ext cx="2341992" cy="529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DISEÑAR </a:t>
                </a:r>
              </a:p>
              <a:p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SITUACIONES</a:t>
                </a:r>
              </a:p>
              <a:p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COOPERATIVAS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-339517" y="4079394"/>
                <a:ext cx="1224136" cy="215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C</a:t>
                </a:r>
              </a:p>
            </p:txBody>
          </p:sp>
        </p:grpSp>
        <p:sp>
          <p:nvSpPr>
            <p:cNvPr id="41" name="40 Corchetes">
              <a:hlinkClick r:id="rId8" action="ppaction://hlinkpres?slideindex=1&amp;slidetitle="/>
            </p:cNvPr>
            <p:cNvSpPr/>
            <p:nvPr/>
          </p:nvSpPr>
          <p:spPr bwMode="auto">
            <a:xfrm>
              <a:off x="1106323" y="4458755"/>
              <a:ext cx="5103052" cy="284215"/>
            </a:xfrm>
            <a:prstGeom prst="bracketPair">
              <a:avLst>
                <a:gd name="adj" fmla="val 11264"/>
              </a:avLst>
            </a:prstGeom>
            <a:solidFill>
              <a:schemeClr val="bg1"/>
            </a:solidFill>
            <a:ln w="15875">
              <a:noFill/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Ins="216000" anchor="ctr"/>
            <a:lstStyle/>
            <a:p>
              <a:pPr>
                <a:defRPr/>
              </a:pPr>
              <a:r>
                <a:rPr lang="es-E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PROMOVER LA IGUALDAD DE OPORTUNIDADES</a:t>
              </a:r>
            </a:p>
          </p:txBody>
        </p:sp>
        <p:sp>
          <p:nvSpPr>
            <p:cNvPr id="32" name="31 Corchetes">
              <a:hlinkClick r:id="rId9" action="ppaction://hlinkpres?slideindex=1&amp;slidetitle="/>
            </p:cNvPr>
            <p:cNvSpPr/>
            <p:nvPr/>
          </p:nvSpPr>
          <p:spPr bwMode="auto">
            <a:xfrm>
              <a:off x="1106323" y="3411098"/>
              <a:ext cx="5103052" cy="284215"/>
            </a:xfrm>
            <a:prstGeom prst="bracketPair">
              <a:avLst>
                <a:gd name="adj" fmla="val 11264"/>
              </a:avLst>
            </a:prstGeom>
            <a:solidFill>
              <a:schemeClr val="bg1"/>
            </a:solidFill>
            <a:ln w="15875">
              <a:noFill/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Ins="216000" anchor="ctr"/>
            <a:lstStyle/>
            <a:p>
              <a:pPr>
                <a:defRPr/>
              </a:pPr>
              <a:r>
                <a:rPr lang="es-E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CREAR INTERDEPENDENCIA  POSITIVA</a:t>
              </a:r>
            </a:p>
          </p:txBody>
        </p:sp>
        <p:sp>
          <p:nvSpPr>
            <p:cNvPr id="35" name="34 Corchetes">
              <a:hlinkClick r:id="rId10" action="ppaction://hlinkpres?slideindex=1&amp;slidetitle="/>
            </p:cNvPr>
            <p:cNvSpPr/>
            <p:nvPr/>
          </p:nvSpPr>
          <p:spPr bwMode="auto">
            <a:xfrm>
              <a:off x="1106323" y="3760317"/>
              <a:ext cx="5103052" cy="284215"/>
            </a:xfrm>
            <a:prstGeom prst="bracketPair">
              <a:avLst>
                <a:gd name="adj" fmla="val 11264"/>
              </a:avLst>
            </a:prstGeom>
            <a:solidFill>
              <a:schemeClr val="bg1"/>
            </a:solidFill>
            <a:ln w="15875">
              <a:noFill/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Ins="216000" anchor="ctr"/>
            <a:lstStyle/>
            <a:p>
              <a:pPr>
                <a:defRPr/>
              </a:pPr>
              <a:r>
                <a:rPr lang="es-E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ASEGURAR LA PARTICIPACIÓN</a:t>
              </a:r>
            </a:p>
          </p:txBody>
        </p:sp>
        <p:sp>
          <p:nvSpPr>
            <p:cNvPr id="38" name="37 Corchetes">
              <a:hlinkClick r:id="rId11" action="ppaction://hlinkpres?slideindex=1&amp;slidetitle="/>
            </p:cNvPr>
            <p:cNvSpPr/>
            <p:nvPr/>
          </p:nvSpPr>
          <p:spPr bwMode="auto">
            <a:xfrm>
              <a:off x="1106323" y="4109536"/>
              <a:ext cx="5103052" cy="284215"/>
            </a:xfrm>
            <a:prstGeom prst="bracketPair">
              <a:avLst>
                <a:gd name="adj" fmla="val 11264"/>
              </a:avLst>
            </a:prstGeom>
            <a:solidFill>
              <a:schemeClr val="bg1"/>
            </a:solidFill>
            <a:ln w="15875">
              <a:noFill/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Ins="216000" anchor="ctr"/>
            <a:lstStyle/>
            <a:p>
              <a:pPr>
                <a:defRPr/>
              </a:pPr>
              <a:r>
                <a:rPr lang="es-E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PROMOVER LA RESPONSABILIDAD INDIVIDUAL</a:t>
              </a:r>
            </a:p>
          </p:txBody>
        </p:sp>
        <p:sp>
          <p:nvSpPr>
            <p:cNvPr id="34" name="40 Corchetes">
              <a:hlinkClick r:id="rId8" action="ppaction://hlinkpres?slideindex=1&amp;slidetitle="/>
            </p:cNvPr>
            <p:cNvSpPr/>
            <p:nvPr/>
          </p:nvSpPr>
          <p:spPr bwMode="auto">
            <a:xfrm>
              <a:off x="1106323" y="4807974"/>
              <a:ext cx="5103052" cy="284215"/>
            </a:xfrm>
            <a:prstGeom prst="bracketPair">
              <a:avLst>
                <a:gd name="adj" fmla="val 11264"/>
              </a:avLst>
            </a:prstGeom>
            <a:solidFill>
              <a:schemeClr val="bg1"/>
            </a:solidFill>
            <a:ln w="15875">
              <a:noFill/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Ins="216000" anchor="ctr"/>
            <a:lstStyle/>
            <a:p>
              <a:pPr>
                <a:defRPr/>
              </a:pPr>
              <a:r>
                <a:rPr lang="es-E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TRABAJAR LAS DESTREZAS COOPERATIVAS</a:t>
              </a:r>
            </a:p>
          </p:txBody>
        </p:sp>
        <p:sp>
          <p:nvSpPr>
            <p:cNvPr id="36" name="40 Corchetes">
              <a:hlinkClick r:id="rId8" action="ppaction://hlinkpres?slideindex=1&amp;slidetitle="/>
            </p:cNvPr>
            <p:cNvSpPr/>
            <p:nvPr/>
          </p:nvSpPr>
          <p:spPr bwMode="auto">
            <a:xfrm>
              <a:off x="1106323" y="5157192"/>
              <a:ext cx="5103052" cy="284215"/>
            </a:xfrm>
            <a:prstGeom prst="bracketPair">
              <a:avLst>
                <a:gd name="adj" fmla="val 11264"/>
              </a:avLst>
            </a:prstGeom>
            <a:solidFill>
              <a:schemeClr val="bg1"/>
            </a:solidFill>
            <a:ln w="15875">
              <a:noFill/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Ins="216000" anchor="ctr"/>
            <a:lstStyle/>
            <a:p>
              <a:pPr>
                <a:defRPr/>
              </a:pPr>
              <a:r>
                <a:rPr lang="es-E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FOMENTAR PROCESAMIENTO INTERINDIVIDUAL</a:t>
              </a:r>
            </a:p>
          </p:txBody>
        </p:sp>
      </p:grpSp>
      <p:sp>
        <p:nvSpPr>
          <p:cNvPr id="16" name="Rectángulo 15"/>
          <p:cNvSpPr/>
          <p:nvPr/>
        </p:nvSpPr>
        <p:spPr>
          <a:xfrm>
            <a:off x="8497643" y="236367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Agrupar 17"/>
          <p:cNvGrpSpPr/>
          <p:nvPr/>
        </p:nvGrpSpPr>
        <p:grpSpPr>
          <a:xfrm>
            <a:off x="-324543" y="384299"/>
            <a:ext cx="9670445" cy="832330"/>
            <a:chOff x="-324543" y="384299"/>
            <a:chExt cx="9670445" cy="832330"/>
          </a:xfrm>
        </p:grpSpPr>
        <p:grpSp>
          <p:nvGrpSpPr>
            <p:cNvPr id="14" name="Agrupar 13"/>
            <p:cNvGrpSpPr/>
            <p:nvPr/>
          </p:nvGrpSpPr>
          <p:grpSpPr>
            <a:xfrm>
              <a:off x="-324543" y="384299"/>
              <a:ext cx="9670445" cy="832330"/>
              <a:chOff x="-324544" y="1412776"/>
              <a:chExt cx="9670445" cy="383706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-324544" y="1412776"/>
                <a:ext cx="9670445" cy="383706"/>
                <a:chOff x="-324544" y="2083789"/>
                <a:chExt cx="9670445" cy="383706"/>
              </a:xfrm>
            </p:grpSpPr>
            <p:sp>
              <p:nvSpPr>
                <p:cNvPr id="73" name="Rounded Rectangle 72"/>
                <p:cNvSpPr/>
                <p:nvPr/>
              </p:nvSpPr>
              <p:spPr>
                <a:xfrm>
                  <a:off x="-324544" y="2087071"/>
                  <a:ext cx="9670445" cy="380424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2">
                    <a:lumMod val="40000"/>
                    <a:lumOff val="60000"/>
                  </a:schemeClr>
                </a:solidFill>
                <a:ln/>
                <a:effectLst/>
                <a:scene3d>
                  <a:camera prst="orthographicFront"/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lIns="108000" tIns="0" rIns="108000" bIns="0" rtlCol="0" anchor="ctr"/>
                <a:lstStyle/>
                <a:p>
                  <a:pPr marL="719138">
                    <a:tabLst>
                      <a:tab pos="8882063" algn="l"/>
                      <a:tab pos="9593263" algn="l"/>
                    </a:tabLst>
                  </a:pPr>
                  <a:endParaRPr lang="es-ES" sz="1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6588224" y="2083789"/>
                  <a:ext cx="19268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600" spc="-60" dirty="0">
                      <a:solidFill>
                        <a:schemeClr val="bg1"/>
                      </a:solidFill>
                      <a:latin typeface="Arial Black"/>
                      <a:cs typeface="Arial Black"/>
                    </a:rPr>
                    <a:t>CREÉRSELO</a:t>
                  </a:r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-324544" y="2087947"/>
                  <a:ext cx="12241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s-ES" sz="1600" spc="-60" dirty="0">
                      <a:solidFill>
                        <a:schemeClr val="bg1"/>
                      </a:solidFill>
                      <a:latin typeface="Arial Black"/>
                      <a:cs typeface="Arial Black"/>
                    </a:rPr>
                    <a:t>A</a:t>
                  </a:r>
                </a:p>
              </p:txBody>
            </p:sp>
          </p:grpSp>
          <p:sp>
            <p:nvSpPr>
              <p:cNvPr id="76" name="37 Corchetes">
                <a:hlinkClick r:id="rId12" action="ppaction://hlinkpres?slideindex=1&amp;slidetitle="/>
              </p:cNvPr>
              <p:cNvSpPr/>
              <p:nvPr/>
            </p:nvSpPr>
            <p:spPr bwMode="auto">
              <a:xfrm>
                <a:off x="1106323" y="1455204"/>
                <a:ext cx="5103052" cy="150650"/>
              </a:xfrm>
              <a:prstGeom prst="bracketPair">
                <a:avLst>
                  <a:gd name="adj" fmla="val 11264"/>
                </a:avLst>
              </a:prstGeom>
              <a:solidFill>
                <a:schemeClr val="bg1"/>
              </a:solidFill>
              <a:ln w="15875">
                <a:noFill/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Ins="216000" anchor="ctr"/>
              <a:lstStyle/>
              <a:p>
                <a:pPr>
                  <a:defRPr/>
                </a:pPr>
                <a:r>
                  <a:rPr lang="es-E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FUNDAMENTACIÓN TEÓRICA</a:t>
                </a:r>
              </a:p>
            </p:txBody>
          </p:sp>
        </p:grpSp>
        <p:sp>
          <p:nvSpPr>
            <p:cNvPr id="42" name="28 Corchetes">
              <a:hlinkClick r:id="rId3" action="ppaction://hlinkpres?slideindex=1&amp;slidetitle="/>
            </p:cNvPr>
            <p:cNvSpPr/>
            <p:nvPr/>
          </p:nvSpPr>
          <p:spPr bwMode="auto">
            <a:xfrm>
              <a:off x="1096544" y="873542"/>
              <a:ext cx="5112832" cy="284215"/>
            </a:xfrm>
            <a:prstGeom prst="bracketPair">
              <a:avLst>
                <a:gd name="adj" fmla="val 11264"/>
              </a:avLst>
            </a:prstGeom>
            <a:solidFill>
              <a:schemeClr val="bg1"/>
            </a:solidFill>
            <a:ln w="15875">
              <a:noFill/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Ins="216000" anchor="ctr"/>
            <a:lstStyle/>
            <a:p>
              <a:pPr>
                <a:defRPr/>
              </a:pPr>
              <a:r>
                <a:rPr lang="es-ES" sz="1400" dirty="0">
                  <a:latin typeface="Arial" pitchFamily="34" charset="0"/>
                  <a:cs typeface="Arial" pitchFamily="34" charset="0"/>
                </a:rPr>
                <a:t>LA CULTURA DE COOPERACIÓN</a:t>
              </a:r>
            </a:p>
          </p:txBody>
        </p:sp>
      </p:grpSp>
      <p:sp>
        <p:nvSpPr>
          <p:cNvPr id="45" name="37 Corchetes">
            <a:hlinkClick r:id="rId7" action="ppaction://hlinkpres?slideindex=1&amp;slidetitle="/>
          </p:cNvPr>
          <p:cNvSpPr/>
          <p:nvPr/>
        </p:nvSpPr>
        <p:spPr bwMode="auto">
          <a:xfrm>
            <a:off x="1106488" y="5661248"/>
            <a:ext cx="5102225" cy="309563"/>
          </a:xfrm>
          <a:prstGeom prst="bracketPair">
            <a:avLst>
              <a:gd name="adj" fmla="val 11264"/>
            </a:avLst>
          </a:prstGeom>
          <a:solidFill>
            <a:srgbClr val="FFFF00"/>
          </a:solidFill>
          <a:ln w="15875">
            <a:noFill/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Ins="216000" anchor="ctr"/>
          <a:lstStyle/>
          <a:p>
            <a:pPr>
              <a:defRPr/>
            </a:pPr>
            <a:r>
              <a:rPr lang="es-E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 SECUENCIA DE IMPLANTACIÓN</a:t>
            </a:r>
          </a:p>
        </p:txBody>
      </p:sp>
    </p:spTree>
    <p:extLst>
      <p:ext uri="{BB962C8B-B14F-4D97-AF65-F5344CB8AC3E}">
        <p14:creationId xmlns:p14="http://schemas.microsoft.com/office/powerpoint/2010/main" val="3871061920"/>
      </p:ext>
    </p:extLst>
  </p:cSld>
  <p:clrMapOvr>
    <a:masterClrMapping/>
  </p:clrMapOvr>
  <p:transition advClick="0" advTm="18250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B8FCC89-ED17-4809-86A5-0A016F91016A}"/>
              </a:ext>
            </a:extLst>
          </p:cNvPr>
          <p:cNvSpPr txBox="1"/>
          <p:nvPr/>
        </p:nvSpPr>
        <p:spPr>
          <a:xfrm>
            <a:off x="-56056" y="-171400"/>
            <a:ext cx="9200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RÚBRICA: TRABAJO EN EQUIPO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FD37119-72A8-4DC6-B364-268DA1B35F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72" t="22948" r="21234" b="22802"/>
          <a:stretch/>
        </p:blipFill>
        <p:spPr>
          <a:xfrm>
            <a:off x="213271" y="1052736"/>
            <a:ext cx="8930729" cy="516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68027"/>
      </p:ext>
    </p:extLst>
  </p:cSld>
  <p:clrMapOvr>
    <a:masterClrMapping/>
  </p:clrMapOvr>
  <p:transition advClick="0" advTm="18250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93EE64C-2436-4805-8F36-9C00C1195B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95" t="32108" r="22240" b="19200"/>
          <a:stretch/>
        </p:blipFill>
        <p:spPr>
          <a:xfrm>
            <a:off x="138138" y="1087554"/>
            <a:ext cx="8867723" cy="468289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33B3C23-D6AC-43C6-81E8-910AAF6B7FD8}"/>
              </a:ext>
            </a:extLst>
          </p:cNvPr>
          <p:cNvSpPr txBox="1"/>
          <p:nvPr/>
        </p:nvSpPr>
        <p:spPr>
          <a:xfrm>
            <a:off x="899592" y="-155842"/>
            <a:ext cx="7992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RÚBRICA: COEVALUACIÓN</a:t>
            </a:r>
          </a:p>
        </p:txBody>
      </p:sp>
    </p:spTree>
    <p:extLst>
      <p:ext uri="{BB962C8B-B14F-4D97-AF65-F5344CB8AC3E}">
        <p14:creationId xmlns:p14="http://schemas.microsoft.com/office/powerpoint/2010/main" val="1576116421"/>
      </p:ext>
    </p:extLst>
  </p:cSld>
  <p:clrMapOvr>
    <a:masterClrMapping/>
  </p:clrMapOvr>
  <p:transition advClick="0" advTm="18250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7B50EA9-33A4-4412-9B3A-96B0D8AAEC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1" t="34601" r="23225" b="13600"/>
          <a:stretch/>
        </p:blipFill>
        <p:spPr>
          <a:xfrm>
            <a:off x="971600" y="2060848"/>
            <a:ext cx="7200800" cy="36004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B8FCC89-ED17-4809-86A5-0A016F91016A}"/>
              </a:ext>
            </a:extLst>
          </p:cNvPr>
          <p:cNvSpPr txBox="1"/>
          <p:nvPr/>
        </p:nvSpPr>
        <p:spPr>
          <a:xfrm>
            <a:off x="179512" y="980728"/>
            <a:ext cx="9200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RÚBRICA PARA UNA ACTIVIDAD</a:t>
            </a:r>
          </a:p>
        </p:txBody>
      </p:sp>
    </p:spTree>
    <p:extLst>
      <p:ext uri="{BB962C8B-B14F-4D97-AF65-F5344CB8AC3E}">
        <p14:creationId xmlns:p14="http://schemas.microsoft.com/office/powerpoint/2010/main" val="3121528369"/>
      </p:ext>
    </p:extLst>
  </p:cSld>
  <p:clrMapOvr>
    <a:masterClrMapping/>
  </p:clrMapOvr>
  <p:transition advClick="0" advTm="18250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C68E2B8-0A74-4E54-9C87-C40794787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799" y="1615578"/>
            <a:ext cx="5910402" cy="4432802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AD5EA709-7E53-43AF-B505-4E06C4992C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846137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DIANA DE EVALUACIÓN</a:t>
            </a:r>
          </a:p>
        </p:txBody>
      </p:sp>
    </p:spTree>
    <p:extLst>
      <p:ext uri="{BB962C8B-B14F-4D97-AF65-F5344CB8AC3E}">
        <p14:creationId xmlns:p14="http://schemas.microsoft.com/office/powerpoint/2010/main" val="709688594"/>
      </p:ext>
    </p:extLst>
  </p:cSld>
  <p:clrMapOvr>
    <a:masterClrMapping/>
  </p:clrMapOvr>
  <p:transition advClick="0" advTm="18250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D5EA709-7E53-43AF-B505-4E06C4992C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846137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DIANA DE EVALUACIÓN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42480D7-1280-4944-B26E-BD59FB117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1907407"/>
            <a:ext cx="547260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88228"/>
      </p:ext>
    </p:extLst>
  </p:cSld>
  <p:clrMapOvr>
    <a:masterClrMapping/>
  </p:clrMapOvr>
  <p:transition advClick="0" advTm="18250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5256584"/>
          </a:xfrm>
        </p:spPr>
        <p:txBody>
          <a:bodyPr>
            <a:noAutofit/>
          </a:bodyPr>
          <a:lstStyle/>
          <a:p>
            <a:pPr algn="l"/>
            <a:r>
              <a:rPr lang="es-ES" sz="2500" dirty="0"/>
              <a:t>EVALUACIÓN: </a:t>
            </a:r>
            <a:br>
              <a:rPr lang="es-ES" sz="2500" dirty="0"/>
            </a:br>
            <a:r>
              <a:rPr lang="es-ES" sz="2500" dirty="0"/>
              <a:t>- Interacción</a:t>
            </a:r>
            <a:br>
              <a:rPr lang="es-ES" sz="2500" dirty="0"/>
            </a:br>
            <a:r>
              <a:rPr lang="es-ES" sz="2500" dirty="0"/>
              <a:t>- Evaluación regular de carácter formativo:</a:t>
            </a:r>
            <a:br>
              <a:rPr lang="es-ES" sz="2500" dirty="0"/>
            </a:br>
            <a:r>
              <a:rPr lang="es-ES" sz="2500" dirty="0"/>
              <a:t>	· Implica profes y alumnos.</a:t>
            </a:r>
            <a:br>
              <a:rPr lang="es-ES" sz="2500" dirty="0"/>
            </a:br>
            <a:r>
              <a:rPr lang="es-ES" sz="2500" dirty="0"/>
              <a:t>	· Permite conocer fortalezas y debilidades.</a:t>
            </a:r>
            <a:br>
              <a:rPr lang="es-ES" sz="2500" dirty="0"/>
            </a:br>
            <a:r>
              <a:rPr lang="es-ES" sz="2500" dirty="0"/>
              <a:t>	· Avances/retrocesos en el proceso de implantación del AC.</a:t>
            </a:r>
            <a:br>
              <a:rPr lang="es-ES" sz="2500" dirty="0"/>
            </a:br>
            <a:r>
              <a:rPr lang="es-ES" sz="2500" dirty="0"/>
              <a:t>	· Detectar dinámicas psicosociales negativas.</a:t>
            </a:r>
            <a:br>
              <a:rPr lang="es-ES" sz="2500" dirty="0"/>
            </a:br>
            <a:r>
              <a:rPr lang="es-ES" sz="2500" dirty="0"/>
              <a:t>- No confundir evaluación con calificación.</a:t>
            </a:r>
            <a:br>
              <a:rPr lang="es-ES" sz="2500" dirty="0"/>
            </a:br>
            <a:r>
              <a:rPr lang="es-ES" sz="2500" dirty="0"/>
              <a:t>- Nunca debe restar, entonces te cargas la interacción promotora.</a:t>
            </a:r>
            <a:br>
              <a:rPr lang="es-ES" sz="2500" dirty="0"/>
            </a:br>
            <a:r>
              <a:rPr lang="es-ES" sz="2500" dirty="0"/>
              <a:t>- Herramienta para aprender a aprender.</a:t>
            </a:r>
          </a:p>
        </p:txBody>
      </p:sp>
    </p:spTree>
    <p:extLst>
      <p:ext uri="{BB962C8B-B14F-4D97-AF65-F5344CB8AC3E}">
        <p14:creationId xmlns:p14="http://schemas.microsoft.com/office/powerpoint/2010/main" val="746878663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5256584"/>
          </a:xfrm>
        </p:spPr>
        <p:txBody>
          <a:bodyPr>
            <a:noAutofit/>
          </a:bodyPr>
          <a:lstStyle/>
          <a:p>
            <a:pPr algn="l"/>
            <a:r>
              <a:rPr lang="es-ES" sz="2500" dirty="0"/>
              <a:t>EVALUACIÓN: </a:t>
            </a:r>
            <a:br>
              <a:rPr lang="es-ES" sz="2500" dirty="0"/>
            </a:br>
            <a:r>
              <a:rPr lang="es-ES" sz="2500" dirty="0"/>
              <a:t>- RECURSOS para que sea EXPLÍCITAMENTE la evaluación formativa:</a:t>
            </a:r>
            <a:br>
              <a:rPr lang="es-ES" sz="2500" dirty="0"/>
            </a:br>
            <a:r>
              <a:rPr lang="es-ES" sz="2500" dirty="0"/>
              <a:t>	· Planes/cuadernos de equipo: nombres, objetivos, compromisos.</a:t>
            </a:r>
            <a:br>
              <a:rPr lang="es-ES" sz="2500" dirty="0"/>
            </a:br>
            <a:r>
              <a:rPr lang="es-ES" sz="2500" dirty="0"/>
              <a:t>	· Evaluaciones del equipo: dificultades, mejoras,</a:t>
            </a:r>
            <a:r>
              <a:rPr lang="is-IS" sz="2500" dirty="0"/>
              <a:t>…</a:t>
            </a:r>
            <a:br>
              <a:rPr lang="is-IS" sz="2500" dirty="0"/>
            </a:br>
            <a:r>
              <a:rPr lang="is-IS" sz="2500" dirty="0"/>
              <a:t>	· Evaluación grupal al terminar un tema: ¿Qué hemos hecho/aprendido?, ¿cómo lo hemos aprendido?</a:t>
            </a:r>
            <a:br>
              <a:rPr lang="is-IS" sz="2500" dirty="0"/>
            </a:br>
            <a:r>
              <a:rPr lang="is-IS" sz="2500" dirty="0"/>
              <a:t>	· Observación del profesor: detectar problemas (cabeza de truco, dejarse llevar, autobloqueo de ideas, aflojar,...) y buscar soluciones a los mismos.</a:t>
            </a:r>
            <a:br>
              <a:rPr lang="is-IS" sz="2500" dirty="0"/>
            </a:br>
            <a:endParaRPr lang="es-ES" sz="2500" dirty="0"/>
          </a:p>
        </p:txBody>
      </p:sp>
    </p:spTree>
    <p:extLst>
      <p:ext uri="{BB962C8B-B14F-4D97-AF65-F5344CB8AC3E}">
        <p14:creationId xmlns:p14="http://schemas.microsoft.com/office/powerpoint/2010/main" val="266925281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0" y="639547"/>
            <a:ext cx="9144000" cy="80400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08000" tIns="0" rIns="108000" bIns="0" anchor="ctr"/>
          <a:lstStyle/>
          <a:p>
            <a:pPr marL="355600">
              <a:defRPr/>
            </a:pPr>
            <a:r>
              <a:rPr lang="es-E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SECUENCIA DE IMPLANTACIÓN: 3 momentos</a:t>
            </a:r>
          </a:p>
        </p:txBody>
      </p:sp>
      <p:graphicFrame>
        <p:nvGraphicFramePr>
          <p:cNvPr id="15" name="14 Diagrama"/>
          <p:cNvGraphicFramePr/>
          <p:nvPr/>
        </p:nvGraphicFramePr>
        <p:xfrm>
          <a:off x="395536" y="2132856"/>
          <a:ext cx="4464496" cy="280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16 CuadroTexto"/>
          <p:cNvSpPr txBox="1"/>
          <p:nvPr/>
        </p:nvSpPr>
        <p:spPr>
          <a:xfrm>
            <a:off x="395536" y="213285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graphicFrame>
        <p:nvGraphicFramePr>
          <p:cNvPr id="18" name="17 Diagrama"/>
          <p:cNvGraphicFramePr/>
          <p:nvPr/>
        </p:nvGraphicFramePr>
        <p:xfrm>
          <a:off x="4283968" y="1700808"/>
          <a:ext cx="4644008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967182806"/>
      </p:ext>
    </p:extLst>
  </p:cSld>
  <p:clrMapOvr>
    <a:masterClrMapping/>
  </p:clrMapOvr>
  <p:transition advClick="0" advTm="182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Corchetes"/>
          <p:cNvSpPr/>
          <p:nvPr/>
        </p:nvSpPr>
        <p:spPr>
          <a:xfrm>
            <a:off x="317486" y="1567531"/>
            <a:ext cx="8561021" cy="4594865"/>
          </a:xfrm>
          <a:prstGeom prst="bracketPair">
            <a:avLst>
              <a:gd name="adj" fmla="val 4303"/>
            </a:avLst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lIns="72000" tIns="72000" rIns="72000" bIns="72000" rtlCol="0" anchor="ctr"/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</a:pPr>
            <a:r>
              <a:rPr lang="es-ES_tradnl" sz="1600" dirty="0">
                <a:latin typeface="Arial" pitchFamily="34" charset="0"/>
              </a:rPr>
              <a:t> </a:t>
            </a:r>
          </a:p>
        </p:txBody>
      </p:sp>
      <p:sp>
        <p:nvSpPr>
          <p:cNvPr id="16" name="17 Rectángulo redondeado"/>
          <p:cNvSpPr/>
          <p:nvPr/>
        </p:nvSpPr>
        <p:spPr>
          <a:xfrm>
            <a:off x="182201" y="583561"/>
            <a:ext cx="8845189" cy="98397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b="1" dirty="0"/>
              <a:t>ACTIVIDAD: ¿Qué has aprendido en esta sesión?</a:t>
            </a:r>
          </a:p>
          <a:p>
            <a:pPr algn="ctr"/>
            <a:r>
              <a:rPr lang="es-ES_tradnl" sz="2800" b="1" dirty="0"/>
              <a:t>Diario de aprendizaje</a:t>
            </a:r>
            <a:endParaRPr lang="es-ES" sz="2800" b="1" dirty="0"/>
          </a:p>
        </p:txBody>
      </p:sp>
      <p:pic>
        <p:nvPicPr>
          <p:cNvPr id="3" name="Imagen 2" descr="Captura de pantalla 2015-12-31 a la(s) 17.18.2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8" b="270"/>
          <a:stretch/>
        </p:blipFill>
        <p:spPr>
          <a:xfrm>
            <a:off x="813302" y="1455487"/>
            <a:ext cx="7423209" cy="48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5655"/>
      </p:ext>
    </p:extLst>
  </p:cSld>
  <p:clrMapOvr>
    <a:masterClrMapping/>
  </p:clrMapOvr>
  <p:transition advClick="0" advTm="1825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/>
        </p:nvSpPr>
        <p:spPr>
          <a:xfrm>
            <a:off x="43057" y="517453"/>
            <a:ext cx="6148074" cy="1360770"/>
          </a:xfrm>
          <a:prstGeom prst="roundRect">
            <a:avLst>
              <a:gd name="adj" fmla="val 16667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ACTIVIDAD: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8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Sillas</a:t>
            </a: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musicales </a:t>
            </a:r>
            <a:r>
              <a:rPr lang="en-US" sz="28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cooperativas</a:t>
            </a:r>
            <a:endParaRPr lang="en-US" sz="2800" b="0" i="0" u="none" strike="noStrike" cap="none" baseline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orchetes 1"/>
          <p:cNvSpPr/>
          <p:nvPr/>
        </p:nvSpPr>
        <p:spPr>
          <a:xfrm>
            <a:off x="277714" y="2384728"/>
            <a:ext cx="4999775" cy="2682954"/>
          </a:xfrm>
          <a:prstGeom prst="bracketPair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277714" y="2465643"/>
            <a:ext cx="4708736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1200"/>
              </a:spcBef>
              <a:buClr>
                <a:schemeClr val="dk1"/>
              </a:buClr>
              <a:buSzPct val="25000"/>
            </a:pPr>
            <a:endParaRPr lang="es-ES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/>
            <a:r>
              <a:rPr lang="es-ES_tradnl" sz="2400" dirty="0"/>
              <a:t>Juguemos al juego de las sillas.</a:t>
            </a:r>
          </a:p>
          <a:p>
            <a:pPr lvl="0" algn="ctr"/>
            <a:endParaRPr lang="es-ES_tradnl" sz="2400" dirty="0"/>
          </a:p>
          <a:p>
            <a:pPr lvl="0" algn="ctr"/>
            <a:r>
              <a:rPr lang="es-ES_tradnl" sz="2400" dirty="0"/>
              <a:t>Pero… vamos a transformarlo en un juego cooperativo.</a:t>
            </a:r>
            <a:endParaRPr lang="es-ES" sz="2400" dirty="0"/>
          </a:p>
          <a:p>
            <a:pPr algn="ctr"/>
            <a:r>
              <a:rPr lang="es-ES_tradnl" sz="2400" dirty="0"/>
              <a:t> </a:t>
            </a:r>
          </a:p>
          <a:p>
            <a:pPr algn="r"/>
            <a:r>
              <a:rPr lang="es-ES_tradnl" sz="2400" i="1" dirty="0" err="1"/>
              <a:t>Sapon-Shevim</a:t>
            </a:r>
            <a:r>
              <a:rPr lang="es-ES_tradnl" sz="2400" i="1" dirty="0"/>
              <a:t> (2010)</a:t>
            </a:r>
            <a:endParaRPr lang="es-ES" sz="2400" i="1" dirty="0"/>
          </a:p>
          <a:p>
            <a:pPr lvl="0" algn="ctr">
              <a:spcBef>
                <a:spcPts val="1200"/>
              </a:spcBef>
              <a:buClr>
                <a:schemeClr val="dk1"/>
              </a:buClr>
              <a:buSzPct val="100000"/>
            </a:pPr>
            <a:endParaRPr lang="es-ES"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589" y="1987895"/>
            <a:ext cx="2863639" cy="176113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3494" y="3995147"/>
            <a:ext cx="3165828" cy="2057788"/>
          </a:xfrm>
          <a:prstGeom prst="rect">
            <a:avLst/>
          </a:prstGeom>
        </p:spPr>
      </p:pic>
      <p:pic>
        <p:nvPicPr>
          <p:cNvPr id="7" name="Benny Hill Theme Tune">
            <a:hlinkClick r:id="" action="ppaction://media"/>
            <a:extLst>
              <a:ext uri="{FF2B5EF4-FFF2-40B4-BE49-F238E27FC236}">
                <a16:creationId xmlns:a16="http://schemas.microsoft.com/office/drawing/2014/main" id="{0FEB3AAC-4A47-49EC-9D91-FD155237C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6997" y="51975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92667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905758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s-ES" sz="5400" b="1" cap="none" spc="0" dirty="0" err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5201191-7121-4FCD-A590-F0EF3B143E62}"/>
              </a:ext>
            </a:extLst>
          </p:cNvPr>
          <p:cNvSpPr txBox="1"/>
          <p:nvPr/>
        </p:nvSpPr>
        <p:spPr>
          <a:xfrm>
            <a:off x="719064" y="4005064"/>
            <a:ext cx="8424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GRACIAS POR COOPERAR</a:t>
            </a:r>
          </a:p>
        </p:txBody>
      </p:sp>
    </p:spTree>
    <p:extLst>
      <p:ext uri="{BB962C8B-B14F-4D97-AF65-F5344CB8AC3E}">
        <p14:creationId xmlns:p14="http://schemas.microsoft.com/office/powerpoint/2010/main" val="1785351685"/>
      </p:ext>
    </p:extLst>
  </p:cSld>
  <p:clrMapOvr>
    <a:masterClrMapping/>
  </p:clrMapOvr>
  <p:transition advClick="0" advTm="1825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B9EDC88-DC81-41E2-AA9A-B3838EE977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43" t="16722" r="19214" b="19523"/>
          <a:stretch/>
        </p:blipFill>
        <p:spPr bwMode="auto">
          <a:xfrm>
            <a:off x="396875" y="292735"/>
            <a:ext cx="8350250" cy="6272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10959643"/>
      </p:ext>
    </p:extLst>
  </p:cSld>
  <p:clrMapOvr>
    <a:masterClrMapping/>
  </p:clrMapOvr>
  <p:transition advClick="0" advTm="1825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2"/>
          <p:cNvGrpSpPr/>
          <p:nvPr/>
        </p:nvGrpSpPr>
        <p:grpSpPr>
          <a:xfrm>
            <a:off x="371003" y="1367922"/>
            <a:ext cx="8305453" cy="1299797"/>
            <a:chOff x="-438273" y="1870720"/>
            <a:chExt cx="9784174" cy="1414264"/>
          </a:xfrm>
        </p:grpSpPr>
        <p:grpSp>
          <p:nvGrpSpPr>
            <p:cNvPr id="5" name="Group 5"/>
            <p:cNvGrpSpPr/>
            <p:nvPr/>
          </p:nvGrpSpPr>
          <p:grpSpPr>
            <a:xfrm>
              <a:off x="-438273" y="1870720"/>
              <a:ext cx="9784174" cy="1414264"/>
              <a:chOff x="-438273" y="2590800"/>
              <a:chExt cx="9784174" cy="1414264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-324544" y="2590800"/>
                <a:ext cx="9670445" cy="1414264"/>
              </a:xfrm>
              <a:prstGeom prst="roundRect">
                <a:avLst>
                  <a:gd name="adj" fmla="val 0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  <a:ln/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108000" tIns="0" rIns="108000" bIns="0" rtlCol="0" anchor="ctr"/>
              <a:lstStyle/>
              <a:p>
                <a:pPr algn="r">
                  <a:tabLst>
                    <a:tab pos="8882063" algn="l"/>
                    <a:tab pos="9593263" algn="l"/>
                  </a:tabLst>
                </a:pPr>
                <a:endParaRPr lang="es-ES" sz="1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6580064" y="2746799"/>
                <a:ext cx="2321640" cy="90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MONTAR LA </a:t>
                </a:r>
              </a:p>
              <a:p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ESTRUCTURA </a:t>
                </a:r>
              </a:p>
              <a:p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COOPERATIVA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-438273" y="3033081"/>
                <a:ext cx="12241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B</a:t>
                </a:r>
              </a:p>
            </p:txBody>
          </p:sp>
        </p:grpSp>
        <p:grpSp>
          <p:nvGrpSpPr>
            <p:cNvPr id="6" name="Group 1"/>
            <p:cNvGrpSpPr/>
            <p:nvPr/>
          </p:nvGrpSpPr>
          <p:grpSpPr>
            <a:xfrm>
              <a:off x="1106323" y="1920649"/>
              <a:ext cx="5122612" cy="1318232"/>
              <a:chOff x="1106323" y="2295301"/>
              <a:chExt cx="5122612" cy="1318232"/>
            </a:xfrm>
          </p:grpSpPr>
          <p:sp>
            <p:nvSpPr>
              <p:cNvPr id="12" name="11 Corchetes">
                <a:hlinkClick r:id="rId3" action="ppaction://hlinkpres?slideindex=1&amp;slidetitle="/>
              </p:cNvPr>
              <p:cNvSpPr/>
              <p:nvPr/>
            </p:nvSpPr>
            <p:spPr bwMode="auto">
              <a:xfrm>
                <a:off x="1106323" y="2295301"/>
                <a:ext cx="5112832" cy="284215"/>
              </a:xfrm>
              <a:prstGeom prst="bracketPair">
                <a:avLst>
                  <a:gd name="adj" fmla="val 11264"/>
                </a:avLst>
              </a:prstGeom>
              <a:solidFill>
                <a:schemeClr val="bg1"/>
              </a:solidFill>
              <a:ln w="15875">
                <a:noFill/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Ins="216000" anchor="ctr"/>
              <a:lstStyle/>
              <a:p>
                <a:pPr>
                  <a:defRPr/>
                </a:pPr>
                <a:r>
                  <a:rPr lang="es-ES" sz="1400" dirty="0">
                    <a:latin typeface="Arial" pitchFamily="34" charset="0"/>
                    <a:cs typeface="Arial" pitchFamily="34" charset="0"/>
                  </a:rPr>
                  <a:t>FORMAR GRUPOS Y DISPONER EL AULA</a:t>
                </a:r>
              </a:p>
            </p:txBody>
          </p:sp>
          <p:sp>
            <p:nvSpPr>
              <p:cNvPr id="29" name="28 Corchetes">
                <a:hlinkClick r:id="rId4" action="ppaction://hlinkpres?slideindex=1&amp;slidetitle="/>
              </p:cNvPr>
              <p:cNvSpPr/>
              <p:nvPr/>
            </p:nvSpPr>
            <p:spPr bwMode="auto">
              <a:xfrm>
                <a:off x="1106323" y="2631405"/>
                <a:ext cx="5112832" cy="284215"/>
              </a:xfrm>
              <a:prstGeom prst="bracketPair">
                <a:avLst>
                  <a:gd name="adj" fmla="val 11264"/>
                </a:avLst>
              </a:prstGeom>
              <a:solidFill>
                <a:schemeClr val="bg1"/>
              </a:solidFill>
              <a:ln w="15875">
                <a:noFill/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Ins="216000" anchor="ctr"/>
              <a:lstStyle/>
              <a:p>
                <a:pPr>
                  <a:defRPr/>
                </a:pPr>
                <a:r>
                  <a:rPr lang="es-ES" sz="1400" dirty="0">
                    <a:latin typeface="Arial" pitchFamily="34" charset="0"/>
                    <a:cs typeface="Arial" pitchFamily="34" charset="0"/>
                  </a:rPr>
                  <a:t>ESTABLECER NORMAS</a:t>
                </a:r>
              </a:p>
            </p:txBody>
          </p:sp>
          <p:sp>
            <p:nvSpPr>
              <p:cNvPr id="52" name="51 Corchetes">
                <a:hlinkClick r:id="rId5" action="ppaction://hlinkpres?slideindex=1&amp;slidetitle="/>
              </p:cNvPr>
              <p:cNvSpPr/>
              <p:nvPr/>
            </p:nvSpPr>
            <p:spPr bwMode="auto">
              <a:xfrm>
                <a:off x="1106323" y="3329318"/>
                <a:ext cx="5122612" cy="284215"/>
              </a:xfrm>
              <a:prstGeom prst="bracketPair">
                <a:avLst>
                  <a:gd name="adj" fmla="val 11264"/>
                </a:avLst>
              </a:prstGeom>
              <a:solidFill>
                <a:schemeClr val="bg1"/>
              </a:solidFill>
              <a:ln w="15875">
                <a:noFill/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Ins="216000" anchor="ctr"/>
              <a:lstStyle/>
              <a:p>
                <a:pPr>
                  <a:defRPr/>
                </a:pPr>
                <a:r>
                  <a:rPr lang="es-ES" sz="1400" dirty="0">
                    <a:latin typeface="Arial" pitchFamily="34" charset="0"/>
                    <a:cs typeface="Arial" pitchFamily="34" charset="0"/>
                  </a:rPr>
                  <a:t>ESTABLECER ROLES</a:t>
                </a:r>
              </a:p>
            </p:txBody>
          </p:sp>
          <p:sp>
            <p:nvSpPr>
              <p:cNvPr id="46" name="45 Corchetes">
                <a:hlinkClick r:id="rId6" action="ppaction://hlinkpres?slideindex=1&amp;slidetitle="/>
              </p:cNvPr>
              <p:cNvSpPr/>
              <p:nvPr/>
            </p:nvSpPr>
            <p:spPr bwMode="auto">
              <a:xfrm>
                <a:off x="1106323" y="2980362"/>
                <a:ext cx="5112832" cy="284215"/>
              </a:xfrm>
              <a:prstGeom prst="bracketPair">
                <a:avLst>
                  <a:gd name="adj" fmla="val 11264"/>
                </a:avLst>
              </a:prstGeom>
              <a:solidFill>
                <a:schemeClr val="bg1"/>
              </a:solidFill>
              <a:ln w="15875">
                <a:noFill/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Ins="216000" anchor="ctr"/>
              <a:lstStyle/>
              <a:p>
                <a:pPr>
                  <a:defRPr/>
                </a:pPr>
                <a:r>
                  <a:rPr lang="es-ES" sz="1400" dirty="0">
                    <a:latin typeface="Arial" pitchFamily="34" charset="0"/>
                    <a:cs typeface="Arial" pitchFamily="34" charset="0"/>
                  </a:rPr>
                  <a:t>DOTAR A LOS GRUPOS DE IDENTIDAD</a:t>
                </a:r>
              </a:p>
            </p:txBody>
          </p:sp>
        </p:grpSp>
      </p:grpSp>
      <p:grpSp>
        <p:nvGrpSpPr>
          <p:cNvPr id="7" name="Agrupar 14"/>
          <p:cNvGrpSpPr/>
          <p:nvPr/>
        </p:nvGrpSpPr>
        <p:grpSpPr>
          <a:xfrm>
            <a:off x="251520" y="5184213"/>
            <a:ext cx="8433211" cy="1033710"/>
            <a:chOff x="-579029" y="5733254"/>
            <a:chExt cx="9934678" cy="1124744"/>
          </a:xfrm>
        </p:grpSpPr>
        <p:grpSp>
          <p:nvGrpSpPr>
            <p:cNvPr id="8" name="Group 7"/>
            <p:cNvGrpSpPr/>
            <p:nvPr/>
          </p:nvGrpSpPr>
          <p:grpSpPr>
            <a:xfrm>
              <a:off x="-579029" y="5733254"/>
              <a:ext cx="9934678" cy="1124744"/>
              <a:chOff x="-579029" y="5587646"/>
              <a:chExt cx="9934678" cy="1297782"/>
            </a:xfrm>
          </p:grpSpPr>
          <p:sp>
            <p:nvSpPr>
              <p:cNvPr id="65" name="Rounded Rectangle 64"/>
              <p:cNvSpPr/>
              <p:nvPr/>
            </p:nvSpPr>
            <p:spPr>
              <a:xfrm>
                <a:off x="-324544" y="5587646"/>
                <a:ext cx="9670445" cy="1297782"/>
              </a:xfrm>
              <a:prstGeom prst="roundRect">
                <a:avLst>
                  <a:gd name="adj" fmla="val 0"/>
                </a:avLst>
              </a:prstGeom>
              <a:solidFill>
                <a:schemeClr val="tx2">
                  <a:lumMod val="50000"/>
                </a:schemeClr>
              </a:solidFill>
              <a:ln/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108000" tIns="0" rIns="108000" bIns="0" rtlCol="0" anchor="ctr"/>
              <a:lstStyle/>
              <a:p>
                <a:pPr algn="r">
                  <a:tabLst>
                    <a:tab pos="8882063" algn="l"/>
                    <a:tab pos="9593263" algn="l"/>
                  </a:tabLst>
                </a:pPr>
                <a:endParaRPr lang="es-ES" sz="1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6580493" y="5761418"/>
                <a:ext cx="2775156" cy="67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GESTIONAR </a:t>
                </a:r>
              </a:p>
              <a:p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LA COOPERACIÓN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-579029" y="5998675"/>
                <a:ext cx="12241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D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106323" y="5805264"/>
              <a:ext cx="5103052" cy="961700"/>
              <a:chOff x="1106323" y="5661248"/>
              <a:chExt cx="5103052" cy="961700"/>
            </a:xfrm>
          </p:grpSpPr>
          <p:sp>
            <p:nvSpPr>
              <p:cNvPr id="69" name="34 Corchetes">
                <a:hlinkClick r:id="rId7" action="ppaction://hlinkpres?slideindex=1&amp;slidetitle="/>
              </p:cNvPr>
              <p:cNvSpPr/>
              <p:nvPr/>
            </p:nvSpPr>
            <p:spPr bwMode="auto">
              <a:xfrm>
                <a:off x="1106323" y="5661248"/>
                <a:ext cx="5103052" cy="284215"/>
              </a:xfrm>
              <a:prstGeom prst="bracketPair">
                <a:avLst>
                  <a:gd name="adj" fmla="val 11264"/>
                </a:avLst>
              </a:prstGeom>
              <a:solidFill>
                <a:schemeClr val="bg1"/>
              </a:solidFill>
              <a:ln w="15875">
                <a:noFill/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Ins="216000" anchor="ctr"/>
              <a:lstStyle/>
              <a:p>
                <a:pPr>
                  <a:defRPr/>
                </a:pPr>
                <a:r>
                  <a:rPr lang="es-E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LA SESIÓN COOPERATIVA: LAS TÉCNICAS</a:t>
                </a:r>
              </a:p>
            </p:txBody>
          </p:sp>
          <p:sp>
            <p:nvSpPr>
              <p:cNvPr id="70" name="37 Corchetes">
                <a:hlinkClick r:id="rId8" action="ppaction://hlinkpres?slideindex=1&amp;slidetitle="/>
              </p:cNvPr>
              <p:cNvSpPr/>
              <p:nvPr/>
            </p:nvSpPr>
            <p:spPr bwMode="auto">
              <a:xfrm>
                <a:off x="1106323" y="5997285"/>
                <a:ext cx="5103052" cy="284215"/>
              </a:xfrm>
              <a:prstGeom prst="bracketPair">
                <a:avLst>
                  <a:gd name="adj" fmla="val 11264"/>
                </a:avLst>
              </a:prstGeom>
              <a:solidFill>
                <a:schemeClr val="bg1"/>
              </a:solidFill>
              <a:ln w="15875">
                <a:noFill/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Ins="216000" anchor="ctr"/>
              <a:lstStyle/>
              <a:p>
                <a:pPr>
                  <a:defRPr/>
                </a:pPr>
                <a:r>
                  <a:rPr lang="es-E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LA GESTIÓN DEL AULA COOPERATIVA</a:t>
                </a:r>
              </a:p>
            </p:txBody>
          </p:sp>
          <p:sp>
            <p:nvSpPr>
              <p:cNvPr id="40" name="37 Corchetes">
                <a:hlinkClick r:id="rId8" action="ppaction://hlinkpres?slideindex=1&amp;slidetitle="/>
              </p:cNvPr>
              <p:cNvSpPr/>
              <p:nvPr/>
            </p:nvSpPr>
            <p:spPr bwMode="auto">
              <a:xfrm>
                <a:off x="1106323" y="6338733"/>
                <a:ext cx="5103052" cy="284215"/>
              </a:xfrm>
              <a:prstGeom prst="bracketPair">
                <a:avLst>
                  <a:gd name="adj" fmla="val 11264"/>
                </a:avLst>
              </a:prstGeom>
              <a:solidFill>
                <a:schemeClr val="bg1"/>
              </a:solidFill>
              <a:ln w="15875">
                <a:noFill/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Ins="216000" anchor="ctr"/>
              <a:lstStyle/>
              <a:p>
                <a:pPr>
                  <a:defRPr/>
                </a:pPr>
                <a:r>
                  <a:rPr lang="es-E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LA EVALUACIÓN GRUPAL</a:t>
                </a:r>
              </a:p>
            </p:txBody>
          </p:sp>
        </p:grpSp>
      </p:grpSp>
      <p:grpSp>
        <p:nvGrpSpPr>
          <p:cNvPr id="11" name="Agrupar 13"/>
          <p:cNvGrpSpPr/>
          <p:nvPr/>
        </p:nvGrpSpPr>
        <p:grpSpPr>
          <a:xfrm>
            <a:off x="364846" y="871648"/>
            <a:ext cx="8311610" cy="507740"/>
            <a:chOff x="-445527" y="1412776"/>
            <a:chExt cx="9791428" cy="383706"/>
          </a:xfrm>
        </p:grpSpPr>
        <p:grpSp>
          <p:nvGrpSpPr>
            <p:cNvPr id="13" name="Group 4"/>
            <p:cNvGrpSpPr/>
            <p:nvPr/>
          </p:nvGrpSpPr>
          <p:grpSpPr>
            <a:xfrm>
              <a:off x="-445527" y="1412776"/>
              <a:ext cx="9791428" cy="383706"/>
              <a:chOff x="-445527" y="2083789"/>
              <a:chExt cx="9791428" cy="383706"/>
            </a:xfrm>
          </p:grpSpPr>
          <p:sp>
            <p:nvSpPr>
              <p:cNvPr id="73" name="Rounded Rectangle 72"/>
              <p:cNvSpPr/>
              <p:nvPr/>
            </p:nvSpPr>
            <p:spPr>
              <a:xfrm>
                <a:off x="-324544" y="2087071"/>
                <a:ext cx="9670445" cy="380424"/>
              </a:xfrm>
              <a:prstGeom prst="roundRect">
                <a:avLst>
                  <a:gd name="adj" fmla="val 0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/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108000" tIns="0" rIns="108000" bIns="0" rtlCol="0" anchor="ctr"/>
              <a:lstStyle/>
              <a:p>
                <a:pPr marL="719138">
                  <a:tabLst>
                    <a:tab pos="8882063" algn="l"/>
                    <a:tab pos="9593263" algn="l"/>
                  </a:tabLst>
                </a:pPr>
                <a:endParaRPr lang="es-ES" sz="1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6588224" y="2083789"/>
                <a:ext cx="19268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CREÉRSELO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-445527" y="2099047"/>
                <a:ext cx="1224135" cy="338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A</a:t>
                </a:r>
              </a:p>
            </p:txBody>
          </p:sp>
        </p:grpSp>
        <p:sp>
          <p:nvSpPr>
            <p:cNvPr id="76" name="37 Corchetes">
              <a:hlinkClick r:id="rId9" action="ppaction://hlinkpres?slideindex=1&amp;slidetitle="/>
            </p:cNvPr>
            <p:cNvSpPr/>
            <p:nvPr/>
          </p:nvSpPr>
          <p:spPr bwMode="auto">
            <a:xfrm>
              <a:off x="1106323" y="1455204"/>
              <a:ext cx="5103052" cy="284215"/>
            </a:xfrm>
            <a:prstGeom prst="bracketPair">
              <a:avLst>
                <a:gd name="adj" fmla="val 11264"/>
              </a:avLst>
            </a:prstGeom>
            <a:solidFill>
              <a:srgbClr val="FFFF00"/>
            </a:solidFill>
            <a:ln w="15875">
              <a:noFill/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Ins="216000" anchor="ctr"/>
            <a:lstStyle/>
            <a:p>
              <a:pPr>
                <a:defRPr/>
              </a:pPr>
              <a:r>
                <a:rPr lang="es-E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LA CULTURA DE COOPERACIÓN</a:t>
              </a:r>
            </a:p>
          </p:txBody>
        </p:sp>
      </p:grpSp>
      <p:grpSp>
        <p:nvGrpSpPr>
          <p:cNvPr id="14" name="Agrupar 10"/>
          <p:cNvGrpSpPr/>
          <p:nvPr/>
        </p:nvGrpSpPr>
        <p:grpSpPr>
          <a:xfrm>
            <a:off x="319553" y="2667716"/>
            <a:ext cx="8353560" cy="2499008"/>
            <a:chOff x="-516318" y="3356989"/>
            <a:chExt cx="9840846" cy="2292972"/>
          </a:xfrm>
        </p:grpSpPr>
        <p:grpSp>
          <p:nvGrpSpPr>
            <p:cNvPr id="15" name="Group 6"/>
            <p:cNvGrpSpPr/>
            <p:nvPr/>
          </p:nvGrpSpPr>
          <p:grpSpPr>
            <a:xfrm>
              <a:off x="-516318" y="3356989"/>
              <a:ext cx="9840846" cy="2292972"/>
              <a:chOff x="-516318" y="4077071"/>
              <a:chExt cx="9840846" cy="1460948"/>
            </a:xfrm>
          </p:grpSpPr>
          <p:sp>
            <p:nvSpPr>
              <p:cNvPr id="63" name="Rounded Rectangle 62"/>
              <p:cNvSpPr/>
              <p:nvPr/>
            </p:nvSpPr>
            <p:spPr>
              <a:xfrm>
                <a:off x="-345917" y="4077071"/>
                <a:ext cx="9670445" cy="1460948"/>
              </a:xfrm>
              <a:prstGeom prst="roundRect">
                <a:avLst>
                  <a:gd name="adj" fmla="val 0"/>
                </a:avLst>
              </a:prstGeom>
              <a:solidFill>
                <a:schemeClr val="tx2">
                  <a:lumMod val="75000"/>
                </a:schemeClr>
              </a:solidFill>
              <a:ln/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108000" tIns="0" rIns="108000" bIns="0" rtlCol="0" anchor="ctr"/>
              <a:lstStyle/>
              <a:p>
                <a:pPr algn="r">
                  <a:tabLst>
                    <a:tab pos="8882063" algn="l"/>
                    <a:tab pos="9593263" algn="l"/>
                  </a:tabLst>
                </a:pPr>
                <a:endParaRPr lang="es-ES" sz="1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6574550" y="4397373"/>
                <a:ext cx="2341992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DISEÑAR </a:t>
                </a:r>
              </a:p>
              <a:p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SITUACIONES</a:t>
                </a:r>
              </a:p>
              <a:p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COOPERATIVAS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-516318" y="4593743"/>
                <a:ext cx="12241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600" spc="-60" dirty="0">
                    <a:solidFill>
                      <a:schemeClr val="bg1"/>
                    </a:solidFill>
                    <a:latin typeface="Arial Black"/>
                    <a:cs typeface="Arial Black"/>
                  </a:rPr>
                  <a:t>C</a:t>
                </a:r>
              </a:p>
            </p:txBody>
          </p:sp>
        </p:grpSp>
        <p:sp>
          <p:nvSpPr>
            <p:cNvPr id="41" name="40 Corchetes">
              <a:hlinkClick r:id="rId10" action="ppaction://hlinkpres?slideindex=1&amp;slidetitle="/>
            </p:cNvPr>
            <p:cNvSpPr/>
            <p:nvPr/>
          </p:nvSpPr>
          <p:spPr bwMode="auto">
            <a:xfrm>
              <a:off x="1106323" y="4409798"/>
              <a:ext cx="5103053" cy="333173"/>
            </a:xfrm>
            <a:prstGeom prst="bracketPair">
              <a:avLst>
                <a:gd name="adj" fmla="val 11264"/>
              </a:avLst>
            </a:prstGeom>
            <a:solidFill>
              <a:schemeClr val="bg1"/>
            </a:solidFill>
            <a:ln w="15875">
              <a:noFill/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Ins="216000" anchor="ctr"/>
            <a:lstStyle/>
            <a:p>
              <a:pPr>
                <a:defRPr/>
              </a:pPr>
              <a:r>
                <a:rPr lang="es-E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PROMOVER LA IGUALDAD DE OPORTUNIDADES</a:t>
              </a:r>
            </a:p>
          </p:txBody>
        </p:sp>
        <p:sp>
          <p:nvSpPr>
            <p:cNvPr id="32" name="31 Corchetes">
              <a:hlinkClick r:id="rId11" action="ppaction://hlinkpres?slideindex=1&amp;slidetitle="/>
            </p:cNvPr>
            <p:cNvSpPr/>
            <p:nvPr/>
          </p:nvSpPr>
          <p:spPr bwMode="auto">
            <a:xfrm>
              <a:off x="1106323" y="3411098"/>
              <a:ext cx="5103052" cy="284215"/>
            </a:xfrm>
            <a:prstGeom prst="bracketPair">
              <a:avLst>
                <a:gd name="adj" fmla="val 11264"/>
              </a:avLst>
            </a:prstGeom>
            <a:solidFill>
              <a:schemeClr val="bg1"/>
            </a:solidFill>
            <a:ln w="15875">
              <a:noFill/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Ins="216000" anchor="ctr"/>
            <a:lstStyle/>
            <a:p>
              <a:pPr>
                <a:defRPr/>
              </a:pPr>
              <a:r>
                <a:rPr lang="es-E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CREAR INTERDEPENDENCIA  POSITIVA</a:t>
              </a:r>
            </a:p>
          </p:txBody>
        </p:sp>
        <p:sp>
          <p:nvSpPr>
            <p:cNvPr id="35" name="34 Corchetes">
              <a:hlinkClick r:id="rId12" action="ppaction://hlinkpres?slideindex=1&amp;slidetitle="/>
            </p:cNvPr>
            <p:cNvSpPr/>
            <p:nvPr/>
          </p:nvSpPr>
          <p:spPr bwMode="auto">
            <a:xfrm>
              <a:off x="1108447" y="3717607"/>
              <a:ext cx="5103053" cy="284215"/>
            </a:xfrm>
            <a:prstGeom prst="bracketPair">
              <a:avLst>
                <a:gd name="adj" fmla="val 11264"/>
              </a:avLst>
            </a:prstGeom>
            <a:solidFill>
              <a:schemeClr val="bg1"/>
            </a:solidFill>
            <a:ln w="15875">
              <a:noFill/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Ins="216000" anchor="ctr"/>
            <a:lstStyle/>
            <a:p>
              <a:pPr>
                <a:defRPr/>
              </a:pPr>
              <a:r>
                <a:rPr lang="es-E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ASEGURAR LA PARTICIPACIÓN</a:t>
              </a:r>
            </a:p>
          </p:txBody>
        </p:sp>
        <p:sp>
          <p:nvSpPr>
            <p:cNvPr id="38" name="37 Corchetes">
              <a:hlinkClick r:id="rId13" action="ppaction://hlinkpres?slideindex=1&amp;slidetitle="/>
            </p:cNvPr>
            <p:cNvSpPr/>
            <p:nvPr/>
          </p:nvSpPr>
          <p:spPr bwMode="auto">
            <a:xfrm>
              <a:off x="1106323" y="4028459"/>
              <a:ext cx="5103053" cy="365292"/>
            </a:xfrm>
            <a:prstGeom prst="bracketPair">
              <a:avLst>
                <a:gd name="adj" fmla="val 11264"/>
              </a:avLst>
            </a:prstGeom>
            <a:solidFill>
              <a:schemeClr val="bg1"/>
            </a:solidFill>
            <a:ln w="15875">
              <a:noFill/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Ins="216000" anchor="ctr"/>
            <a:lstStyle/>
            <a:p>
              <a:pPr>
                <a:defRPr/>
              </a:pPr>
              <a:r>
                <a:rPr lang="es-E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PROMOVER LA RESPONSABILIDAD INDIVIDUAL</a:t>
              </a:r>
            </a:p>
          </p:txBody>
        </p:sp>
        <p:sp>
          <p:nvSpPr>
            <p:cNvPr id="34" name="40 Corchetes">
              <a:hlinkClick r:id="rId10" action="ppaction://hlinkpres?slideindex=1&amp;slidetitle="/>
            </p:cNvPr>
            <p:cNvSpPr/>
            <p:nvPr/>
          </p:nvSpPr>
          <p:spPr bwMode="auto">
            <a:xfrm>
              <a:off x="1106323" y="4791235"/>
              <a:ext cx="5103053" cy="300954"/>
            </a:xfrm>
            <a:prstGeom prst="bracketPair">
              <a:avLst>
                <a:gd name="adj" fmla="val 11264"/>
              </a:avLst>
            </a:prstGeom>
            <a:solidFill>
              <a:schemeClr val="bg1"/>
            </a:solidFill>
            <a:ln w="15875">
              <a:noFill/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Ins="216000" anchor="ctr"/>
            <a:lstStyle/>
            <a:p>
              <a:pPr>
                <a:defRPr/>
              </a:pPr>
              <a:r>
                <a:rPr lang="es-E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TRABAJAR LAS DESTREZAS COOPERATIVAS</a:t>
              </a:r>
            </a:p>
          </p:txBody>
        </p:sp>
        <p:sp>
          <p:nvSpPr>
            <p:cNvPr id="36" name="40 Corchetes">
              <a:hlinkClick r:id="rId10" action="ppaction://hlinkpres?slideindex=1&amp;slidetitle="/>
            </p:cNvPr>
            <p:cNvSpPr/>
            <p:nvPr/>
          </p:nvSpPr>
          <p:spPr bwMode="auto">
            <a:xfrm>
              <a:off x="1106323" y="5157192"/>
              <a:ext cx="5103053" cy="432048"/>
            </a:xfrm>
            <a:prstGeom prst="bracketPair">
              <a:avLst>
                <a:gd name="adj" fmla="val 11264"/>
              </a:avLst>
            </a:prstGeom>
            <a:solidFill>
              <a:schemeClr val="bg1"/>
            </a:solidFill>
            <a:ln w="15875">
              <a:noFill/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Ins="216000" anchor="ctr"/>
            <a:lstStyle/>
            <a:p>
              <a:pPr>
                <a:defRPr/>
              </a:pPr>
              <a:r>
                <a:rPr lang="es-E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FOMENTAR PROCESAMIENTO INTERINDIVIDUAL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2719480"/>
      </p:ext>
    </p:extLst>
  </p:cSld>
  <p:clrMapOvr>
    <a:masterClrMapping/>
  </p:clrMapOvr>
  <p:transition advClick="0" advTm="1825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22E48B44-538E-4C1A-A8E2-7D5F3EE93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43000"/>
          </a:xfrm>
        </p:spPr>
        <p:txBody>
          <a:bodyPr/>
          <a:lstStyle/>
          <a:p>
            <a:r>
              <a:rPr lang="es-E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FORMAMOS GRUPOS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4E6A133-47B1-4935-8087-0E3BB3F001B3}"/>
              </a:ext>
            </a:extLst>
          </p:cNvPr>
          <p:cNvSpPr txBox="1"/>
          <p:nvPr/>
        </p:nvSpPr>
        <p:spPr>
          <a:xfrm>
            <a:off x="755576" y="1700808"/>
            <a:ext cx="439248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Colocamos las mesas de 4 en 4.</a:t>
            </a:r>
          </a:p>
          <a:p>
            <a:endParaRPr lang="es-E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Cada mesa del grupo está identificada con un color diferente.</a:t>
            </a:r>
          </a:p>
          <a:p>
            <a:endParaRPr lang="es-E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De manera aleatoria nos situamos en grupos de cuatro.</a:t>
            </a:r>
          </a:p>
          <a:p>
            <a:endParaRPr lang="es-ES" dirty="0"/>
          </a:p>
        </p:txBody>
      </p:sp>
      <p:pic>
        <p:nvPicPr>
          <p:cNvPr id="5" name="Imagen 1">
            <a:extLst>
              <a:ext uri="{FF2B5EF4-FFF2-40B4-BE49-F238E27FC236}">
                <a16:creationId xmlns:a16="http://schemas.microsoft.com/office/drawing/2014/main" id="{71D5314E-3DDF-4957-B5DB-C68BB8A35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926" y="2015955"/>
            <a:ext cx="3516243" cy="263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6996817"/>
      </p:ext>
    </p:extLst>
  </p:cSld>
  <p:clrMapOvr>
    <a:masterClrMapping/>
  </p:clrMapOvr>
  <p:transition advClick="0" advTm="18250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7880</TotalTime>
  <Words>2415</Words>
  <Application>Microsoft Office PowerPoint</Application>
  <PresentationFormat>Presentación en pantalla (4:3)</PresentationFormat>
  <Paragraphs>493</Paragraphs>
  <Slides>60</Slides>
  <Notes>56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60</vt:i4>
      </vt:variant>
    </vt:vector>
  </HeadingPairs>
  <TitlesOfParts>
    <vt:vector size="67" baseType="lpstr">
      <vt:lpstr>Arial</vt:lpstr>
      <vt:lpstr>Arial Black</vt:lpstr>
      <vt:lpstr>Calibri</vt:lpstr>
      <vt:lpstr>Merriweather</vt:lpstr>
      <vt:lpstr>Roboto</vt:lpstr>
      <vt:lpstr>Wingdings</vt:lpstr>
      <vt:lpstr>Office Theme</vt:lpstr>
      <vt:lpstr>TALLER DE HERRAMIENTAS COOPERATIVAS   Valencia, 14 de octubre de 2021</vt:lpstr>
      <vt:lpstr>Presentación de PowerPoint</vt:lpstr>
      <vt:lpstr>OBJETIVO PRINCIPAL:  ENTRENAR EN EL USO DE NORMAS Y TÉCNICAS EN EL AULA Y EVALUAR LAS DESTREZAS COOPERATIVAS</vt:lpstr>
      <vt:lpstr>OBJETIVOS:</vt:lpstr>
      <vt:lpstr>CONTENIDOS:</vt:lpstr>
      <vt:lpstr>Presentación de PowerPoint</vt:lpstr>
      <vt:lpstr>Presentación de PowerPoint</vt:lpstr>
      <vt:lpstr>Presentación de PowerPoint</vt:lpstr>
      <vt:lpstr>FORMAMOS GRUPOS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TRABAJAMOS LAS NORMAS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ACERTIJOS PARA RESOLVER EN GRUPO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DIANA DE EVALUACIÓN</vt:lpstr>
      <vt:lpstr>DIANA DE EVALUACIÓN</vt:lpstr>
      <vt:lpstr>EVALUACIÓN:  - Interacción - Evaluación regular de carácter formativo:  · Implica profes y alumnos.  · Permite conocer fortalezas y debilidades.  · Avances/retrocesos en el proceso de implantación del AC.  · Detectar dinámicas psicosociales negativas. - No confundir evaluación con calificación. - Nunca debe restar, entonces te cargas la interacción promotora. - Herramienta para aprender a aprender.</vt:lpstr>
      <vt:lpstr>EVALUACIÓN:  - RECURSOS para que sea EXPLÍCITAMENTE la evaluación formativa:  · Planes/cuadernos de equipo: nombres, objetivos, compromisos.  · Evaluaciones del equipo: dificultades, mejoras,…  · Evaluación grupal al terminar un tema: ¿Qué hemos hecho/aprendido?, ¿cómo lo hemos aprendido?  · Observación del profesor: detectar problemas (cabeza de truco, dejarse llevar, autobloqueo de ideas, aflojar,...) y buscar soluciones a los mismos. </vt:lpstr>
      <vt:lpstr>Presentación de PowerPoint</vt:lpstr>
      <vt:lpstr>Presentación de PowerPoint</vt:lpstr>
      <vt:lpstr>Presentación de PowerPoint</vt:lpstr>
    </vt:vector>
  </TitlesOfParts>
  <Company>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departamento innovacion</dc:creator>
  <cp:lastModifiedBy>Pepe</cp:lastModifiedBy>
  <cp:revision>692</cp:revision>
  <cp:lastPrinted>2018-06-25T15:01:48Z</cp:lastPrinted>
  <dcterms:created xsi:type="dcterms:W3CDTF">2008-10-29T12:11:09Z</dcterms:created>
  <dcterms:modified xsi:type="dcterms:W3CDTF">2021-11-01T14:25:40Z</dcterms:modified>
</cp:coreProperties>
</file>